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10691800" cx="7559675"/>
  <p:notesSz cx="6858000" cy="9144000"/>
  <p:embeddedFontLst>
    <p:embeddedFont>
      <p:font typeface="Prata"/>
      <p:regular r:id="rId34"/>
    </p:embeddedFont>
    <p:embeddedFont>
      <p:font typeface="Raleway"/>
      <p:regular r:id="rId35"/>
      <p:bold r:id="rId36"/>
      <p:italic r:id="rId37"/>
      <p:boldItalic r:id="rId38"/>
    </p:embeddedFont>
    <p:embeddedFont>
      <p:font typeface="Quattrocento"/>
      <p:regular r:id="rId39"/>
      <p:bold r:id="rId40"/>
    </p:embeddedFont>
    <p:embeddedFont>
      <p:font typeface="Nunit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5" roundtripDataSignature="AMtx7mjm8VjOXNmqg/9pa25tEIUVSQucP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3C6FA69-766C-4097-93F0-390D95A4654D}">
  <a:tblStyle styleId="{43C6FA69-766C-4097-93F0-390D95A4654D}"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Quattrocento-bold.fntdata"/><Relationship Id="rId20" Type="http://schemas.openxmlformats.org/officeDocument/2006/relationships/slide" Target="slides/slide15.xml"/><Relationship Id="rId42" Type="http://schemas.openxmlformats.org/officeDocument/2006/relationships/font" Target="fonts/Nunito-bold.fntdata"/><Relationship Id="rId41" Type="http://schemas.openxmlformats.org/officeDocument/2006/relationships/font" Target="fonts/Nunito-regular.fntdata"/><Relationship Id="rId22" Type="http://schemas.openxmlformats.org/officeDocument/2006/relationships/slide" Target="slides/slide17.xml"/><Relationship Id="rId44" Type="http://schemas.openxmlformats.org/officeDocument/2006/relationships/font" Target="fonts/Nunito-boldItalic.fntdata"/><Relationship Id="rId21" Type="http://schemas.openxmlformats.org/officeDocument/2006/relationships/slide" Target="slides/slide16.xml"/><Relationship Id="rId43" Type="http://schemas.openxmlformats.org/officeDocument/2006/relationships/font" Target="fonts/Nunito-italic.fntdata"/><Relationship Id="rId24" Type="http://schemas.openxmlformats.org/officeDocument/2006/relationships/slide" Target="slides/slide19.xml"/><Relationship Id="rId23" Type="http://schemas.openxmlformats.org/officeDocument/2006/relationships/slide" Target="slides/slide18.xml"/><Relationship Id="rId45" Type="http://customschemas.google.com/relationships/presentationmetadata" Target="meta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aleway-regular.fntdata"/><Relationship Id="rId12" Type="http://schemas.openxmlformats.org/officeDocument/2006/relationships/slide" Target="slides/slide7.xml"/><Relationship Id="rId34" Type="http://schemas.openxmlformats.org/officeDocument/2006/relationships/font" Target="fonts/Prata-regular.fntdata"/><Relationship Id="rId15" Type="http://schemas.openxmlformats.org/officeDocument/2006/relationships/slide" Target="slides/slide10.xml"/><Relationship Id="rId37" Type="http://schemas.openxmlformats.org/officeDocument/2006/relationships/font" Target="fonts/Raleway-italic.fntdata"/><Relationship Id="rId14" Type="http://schemas.openxmlformats.org/officeDocument/2006/relationships/slide" Target="slides/slide9.xml"/><Relationship Id="rId36" Type="http://schemas.openxmlformats.org/officeDocument/2006/relationships/font" Target="fonts/Raleway-bold.fntdata"/><Relationship Id="rId17" Type="http://schemas.openxmlformats.org/officeDocument/2006/relationships/slide" Target="slides/slide12.xml"/><Relationship Id="rId39" Type="http://schemas.openxmlformats.org/officeDocument/2006/relationships/font" Target="fonts/Quattrocento-regular.fntdata"/><Relationship Id="rId16" Type="http://schemas.openxmlformats.org/officeDocument/2006/relationships/slide" Target="slides/slide11.xml"/><Relationship Id="rId38" Type="http://schemas.openxmlformats.org/officeDocument/2006/relationships/font" Target="fonts/Raleway-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0: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1: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3: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5: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7: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18: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2: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20: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1: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22: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3: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24: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27: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28: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3: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4: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5: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6: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7: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8:notes"/>
          <p:cNvSpPr/>
          <p:nvPr>
            <p:ph idx="2" type="sldImg"/>
          </p:nvPr>
        </p:nvSpPr>
        <p:spPr>
          <a:xfrm>
            <a:off x="2217738" y="685800"/>
            <a:ext cx="2424112"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0"/>
          <p:cNvSpPr/>
          <p:nvPr/>
        </p:nvSpPr>
        <p:spPr>
          <a:xfrm>
            <a:off x="685800" y="3450"/>
            <a:ext cx="6188400" cy="24849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30"/>
          <p:cNvSpPr txBox="1"/>
          <p:nvPr>
            <p:ph type="ctrTitle"/>
          </p:nvPr>
        </p:nvSpPr>
        <p:spPr>
          <a:xfrm>
            <a:off x="838200" y="832376"/>
            <a:ext cx="5959800" cy="26043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5200"/>
              <a:buNone/>
              <a:defRPr sz="5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30"/>
          <p:cNvSpPr txBox="1"/>
          <p:nvPr>
            <p:ph idx="1" type="subTitle"/>
          </p:nvPr>
        </p:nvSpPr>
        <p:spPr>
          <a:xfrm>
            <a:off x="838200" y="3469074"/>
            <a:ext cx="4851900" cy="476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18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30"/>
          <p:cNvSpPr/>
          <p:nvPr/>
        </p:nvSpPr>
        <p:spPr>
          <a:xfrm>
            <a:off x="0" y="8433900"/>
            <a:ext cx="7560000" cy="2258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
    <p:spTree>
      <p:nvGrpSpPr>
        <p:cNvPr id="59" name="Shape 59"/>
        <p:cNvGrpSpPr/>
        <p:nvPr/>
      </p:nvGrpSpPr>
      <p:grpSpPr>
        <a:xfrm>
          <a:off x="0" y="0"/>
          <a:ext cx="0" cy="0"/>
          <a:chOff x="0" y="0"/>
          <a:chExt cx="0" cy="0"/>
        </a:xfrm>
      </p:grpSpPr>
      <p:sp>
        <p:nvSpPr>
          <p:cNvPr id="60" name="Google Shape;60;p39"/>
          <p:cNvSpPr/>
          <p:nvPr/>
        </p:nvSpPr>
        <p:spPr>
          <a:xfrm>
            <a:off x="685800" y="3450"/>
            <a:ext cx="6188400" cy="44580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39"/>
          <p:cNvSpPr txBox="1"/>
          <p:nvPr>
            <p:ph type="ctrTitle"/>
          </p:nvPr>
        </p:nvSpPr>
        <p:spPr>
          <a:xfrm>
            <a:off x="685800" y="3121050"/>
            <a:ext cx="5959800" cy="1491300"/>
          </a:xfrm>
          <a:prstGeom prst="rect">
            <a:avLst/>
          </a:prstGeom>
          <a:noFill/>
          <a:ln>
            <a:noFill/>
          </a:ln>
        </p:spPr>
        <p:txBody>
          <a:bodyPr anchorCtr="0" anchor="b" bIns="91425" lIns="91425" spcFirstLastPara="1" rIns="91425" wrap="square" tIns="91425">
            <a:noAutofit/>
          </a:bodyPr>
          <a:lstStyle>
            <a:lvl1pPr lvl="0" algn="ctr">
              <a:lnSpc>
                <a:spcPct val="115000"/>
              </a:lnSpc>
              <a:spcBef>
                <a:spcPts val="0"/>
              </a:spcBef>
              <a:spcAft>
                <a:spcPts val="0"/>
              </a:spcAft>
              <a:buSzPts val="5200"/>
              <a:buNone/>
              <a:defRPr sz="73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2" name="Google Shape;62;p39"/>
          <p:cNvSpPr txBox="1"/>
          <p:nvPr>
            <p:ph idx="1" type="subTitle"/>
          </p:nvPr>
        </p:nvSpPr>
        <p:spPr>
          <a:xfrm>
            <a:off x="1239750" y="5529151"/>
            <a:ext cx="4851900" cy="104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8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3" name="Google Shape;63;p39"/>
          <p:cNvSpPr/>
          <p:nvPr/>
        </p:nvSpPr>
        <p:spPr>
          <a:xfrm>
            <a:off x="0" y="8433900"/>
            <a:ext cx="7560000" cy="2258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39"/>
          <p:cNvSpPr txBox="1"/>
          <p:nvPr>
            <p:ph idx="2" type="subTitle"/>
          </p:nvPr>
        </p:nvSpPr>
        <p:spPr>
          <a:xfrm>
            <a:off x="1239750" y="4876787"/>
            <a:ext cx="4851900" cy="47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Font typeface="Prata"/>
              <a:buNone/>
              <a:defRPr sz="2400">
                <a:solidFill>
                  <a:schemeClr val="dk1"/>
                </a:solidFill>
                <a:latin typeface="Prata"/>
                <a:ea typeface="Prata"/>
                <a:cs typeface="Prata"/>
                <a:sym typeface="Prata"/>
              </a:defRPr>
            </a:lvl1pPr>
            <a:lvl2pPr lvl="1" algn="ctr">
              <a:lnSpc>
                <a:spcPct val="100000"/>
              </a:lnSpc>
              <a:spcBef>
                <a:spcPts val="0"/>
              </a:spcBef>
              <a:spcAft>
                <a:spcPts val="0"/>
              </a:spcAft>
              <a:buSzPts val="3400"/>
              <a:buFont typeface="Prata"/>
              <a:buNone/>
              <a:defRPr sz="3400">
                <a:latin typeface="Prata"/>
                <a:ea typeface="Prata"/>
                <a:cs typeface="Prata"/>
                <a:sym typeface="Prata"/>
              </a:defRPr>
            </a:lvl2pPr>
            <a:lvl3pPr lvl="2" algn="ctr">
              <a:lnSpc>
                <a:spcPct val="100000"/>
              </a:lnSpc>
              <a:spcBef>
                <a:spcPts val="0"/>
              </a:spcBef>
              <a:spcAft>
                <a:spcPts val="0"/>
              </a:spcAft>
              <a:buSzPts val="3400"/>
              <a:buFont typeface="Prata"/>
              <a:buNone/>
              <a:defRPr sz="3400">
                <a:latin typeface="Prata"/>
                <a:ea typeface="Prata"/>
                <a:cs typeface="Prata"/>
                <a:sym typeface="Prata"/>
              </a:defRPr>
            </a:lvl3pPr>
            <a:lvl4pPr lvl="3" algn="ctr">
              <a:lnSpc>
                <a:spcPct val="100000"/>
              </a:lnSpc>
              <a:spcBef>
                <a:spcPts val="0"/>
              </a:spcBef>
              <a:spcAft>
                <a:spcPts val="0"/>
              </a:spcAft>
              <a:buSzPts val="3400"/>
              <a:buFont typeface="Prata"/>
              <a:buNone/>
              <a:defRPr sz="3400">
                <a:latin typeface="Prata"/>
                <a:ea typeface="Prata"/>
                <a:cs typeface="Prata"/>
                <a:sym typeface="Prata"/>
              </a:defRPr>
            </a:lvl4pPr>
            <a:lvl5pPr lvl="4" algn="ctr">
              <a:lnSpc>
                <a:spcPct val="100000"/>
              </a:lnSpc>
              <a:spcBef>
                <a:spcPts val="0"/>
              </a:spcBef>
              <a:spcAft>
                <a:spcPts val="0"/>
              </a:spcAft>
              <a:buSzPts val="3400"/>
              <a:buFont typeface="Prata"/>
              <a:buNone/>
              <a:defRPr sz="3400">
                <a:latin typeface="Prata"/>
                <a:ea typeface="Prata"/>
                <a:cs typeface="Prata"/>
                <a:sym typeface="Prata"/>
              </a:defRPr>
            </a:lvl5pPr>
            <a:lvl6pPr lvl="5" algn="ctr">
              <a:lnSpc>
                <a:spcPct val="100000"/>
              </a:lnSpc>
              <a:spcBef>
                <a:spcPts val="0"/>
              </a:spcBef>
              <a:spcAft>
                <a:spcPts val="0"/>
              </a:spcAft>
              <a:buSzPts val="3400"/>
              <a:buFont typeface="Prata"/>
              <a:buNone/>
              <a:defRPr sz="3400">
                <a:latin typeface="Prata"/>
                <a:ea typeface="Prata"/>
                <a:cs typeface="Prata"/>
                <a:sym typeface="Prata"/>
              </a:defRPr>
            </a:lvl6pPr>
            <a:lvl7pPr lvl="6" algn="ctr">
              <a:lnSpc>
                <a:spcPct val="100000"/>
              </a:lnSpc>
              <a:spcBef>
                <a:spcPts val="0"/>
              </a:spcBef>
              <a:spcAft>
                <a:spcPts val="0"/>
              </a:spcAft>
              <a:buSzPts val="3400"/>
              <a:buFont typeface="Prata"/>
              <a:buNone/>
              <a:defRPr sz="3400">
                <a:latin typeface="Prata"/>
                <a:ea typeface="Prata"/>
                <a:cs typeface="Prata"/>
                <a:sym typeface="Prata"/>
              </a:defRPr>
            </a:lvl7pPr>
            <a:lvl8pPr lvl="7" algn="ctr">
              <a:lnSpc>
                <a:spcPct val="100000"/>
              </a:lnSpc>
              <a:spcBef>
                <a:spcPts val="0"/>
              </a:spcBef>
              <a:spcAft>
                <a:spcPts val="0"/>
              </a:spcAft>
              <a:buSzPts val="3400"/>
              <a:buFont typeface="Prata"/>
              <a:buNone/>
              <a:defRPr sz="3400">
                <a:latin typeface="Prata"/>
                <a:ea typeface="Prata"/>
                <a:cs typeface="Prata"/>
                <a:sym typeface="Prata"/>
              </a:defRPr>
            </a:lvl8pPr>
            <a:lvl9pPr lvl="8" algn="ctr">
              <a:lnSpc>
                <a:spcPct val="100000"/>
              </a:lnSpc>
              <a:spcBef>
                <a:spcPts val="0"/>
              </a:spcBef>
              <a:spcAft>
                <a:spcPts val="0"/>
              </a:spcAft>
              <a:buSzPts val="3400"/>
              <a:buFont typeface="Prata"/>
              <a:buNone/>
              <a:defRPr sz="3400">
                <a:latin typeface="Prata"/>
                <a:ea typeface="Prata"/>
                <a:cs typeface="Prata"/>
                <a:sym typeface="Prata"/>
              </a:defRPr>
            </a:lvl9pPr>
          </a:lstStyle>
          <a:p/>
        </p:txBody>
      </p:sp>
      <p:sp>
        <p:nvSpPr>
          <p:cNvPr id="65" name="Google Shape;65;p39"/>
          <p:cNvSpPr txBox="1"/>
          <p:nvPr/>
        </p:nvSpPr>
        <p:spPr>
          <a:xfrm>
            <a:off x="1294950" y="9352075"/>
            <a:ext cx="4970100" cy="425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000"/>
              <a:buFont typeface="Arial"/>
              <a:buNone/>
            </a:pPr>
            <a:r>
              <a:rPr b="1" i="0" lang="en-US" sz="1000" u="none" cap="none" strike="noStrike">
                <a:solidFill>
                  <a:schemeClr val="lt1"/>
                </a:solidFill>
                <a:latin typeface="Raleway"/>
                <a:ea typeface="Raleway"/>
                <a:cs typeface="Raleway"/>
                <a:sym typeface="Raleway"/>
              </a:rPr>
              <a:t>CREDITS: </a:t>
            </a:r>
            <a:r>
              <a:rPr b="0" i="0" lang="en-US" sz="1000" u="none" cap="none" strike="noStrike">
                <a:solidFill>
                  <a:schemeClr val="lt1"/>
                </a:solidFill>
                <a:latin typeface="Raleway"/>
                <a:ea typeface="Raleway"/>
                <a:cs typeface="Raleway"/>
                <a:sym typeface="Raleway"/>
              </a:rPr>
              <a:t>This presentation template was created by </a:t>
            </a:r>
            <a:r>
              <a:rPr b="1" i="0" lang="en-US" sz="1000" u="none" cap="none" strike="noStrike">
                <a:solidFill>
                  <a:schemeClr val="lt1"/>
                </a:solidFill>
                <a:uFill>
                  <a:noFill/>
                </a:uFill>
                <a:latin typeface="Raleway"/>
                <a:ea typeface="Raleway"/>
                <a:cs typeface="Raleway"/>
                <a:sym typeface="Raleway"/>
                <a:hlinkClick r:id="rId2">
                  <a:extLst>
                    <a:ext uri="{A12FA001-AC4F-418D-AE19-62706E023703}">
                      <ahyp:hlinkClr val="tx"/>
                    </a:ext>
                  </a:extLst>
                </a:hlinkClick>
              </a:rPr>
              <a:t>Slidesgo</a:t>
            </a:r>
            <a:r>
              <a:rPr b="0" i="0" lang="en-US" sz="1000" u="none" cap="none" strike="noStrike">
                <a:solidFill>
                  <a:schemeClr val="lt1"/>
                </a:solidFill>
                <a:latin typeface="Raleway"/>
                <a:ea typeface="Raleway"/>
                <a:cs typeface="Raleway"/>
                <a:sym typeface="Raleway"/>
              </a:rPr>
              <a:t>, including icons by </a:t>
            </a:r>
            <a:r>
              <a:rPr b="1" i="0" lang="en-US" sz="1000" u="none" cap="none" strike="noStrike">
                <a:solidFill>
                  <a:schemeClr val="lt1"/>
                </a:solidFill>
                <a:uFill>
                  <a:noFill/>
                </a:uFill>
                <a:latin typeface="Raleway"/>
                <a:ea typeface="Raleway"/>
                <a:cs typeface="Raleway"/>
                <a:sym typeface="Raleway"/>
                <a:hlinkClick r:id="rId3">
                  <a:extLst>
                    <a:ext uri="{A12FA001-AC4F-418D-AE19-62706E023703}">
                      <ahyp:hlinkClr val="tx"/>
                    </a:ext>
                  </a:extLst>
                </a:hlinkClick>
              </a:rPr>
              <a:t>Flaticon</a:t>
            </a:r>
            <a:r>
              <a:rPr b="0" i="0" lang="en-US" sz="1000" u="none" cap="none" strike="noStrike">
                <a:solidFill>
                  <a:schemeClr val="lt1"/>
                </a:solidFill>
                <a:latin typeface="Raleway"/>
                <a:ea typeface="Raleway"/>
                <a:cs typeface="Raleway"/>
                <a:sym typeface="Raleway"/>
              </a:rPr>
              <a:t> and infographics &amp; images by </a:t>
            </a:r>
            <a:r>
              <a:rPr b="1" i="0" lang="en-US" sz="1000" u="none" cap="none" strike="noStrike">
                <a:solidFill>
                  <a:schemeClr val="lt1"/>
                </a:solidFill>
                <a:uFill>
                  <a:noFill/>
                </a:uFill>
                <a:latin typeface="Raleway"/>
                <a:ea typeface="Raleway"/>
                <a:cs typeface="Raleway"/>
                <a:sym typeface="Raleway"/>
                <a:hlinkClick r:id="rId4">
                  <a:extLst>
                    <a:ext uri="{A12FA001-AC4F-418D-AE19-62706E023703}">
                      <ahyp:hlinkClr val="tx"/>
                    </a:ext>
                  </a:extLst>
                </a:hlinkClick>
              </a:rPr>
              <a:t>Freepik</a:t>
            </a:r>
            <a:endParaRPr b="1" i="0" sz="1000" u="none" cap="none" strike="noStrike">
              <a:solidFill>
                <a:schemeClr val="lt1"/>
              </a:solidFill>
              <a:latin typeface="Raleway"/>
              <a:ea typeface="Raleway"/>
              <a:cs typeface="Raleway"/>
              <a:sym typeface="Raleway"/>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6" name="Shape 66"/>
        <p:cNvGrpSpPr/>
        <p:nvPr/>
      </p:nvGrpSpPr>
      <p:grpSpPr>
        <a:xfrm>
          <a:off x="0" y="0"/>
          <a:ext cx="0" cy="0"/>
          <a:chOff x="0" y="0"/>
          <a:chExt cx="0" cy="0"/>
        </a:xfrm>
      </p:grpSpPr>
      <p:sp>
        <p:nvSpPr>
          <p:cNvPr id="67" name="Google Shape;67;p40"/>
          <p:cNvSpPr txBox="1"/>
          <p:nvPr>
            <p:ph idx="1" type="body"/>
          </p:nvPr>
        </p:nvSpPr>
        <p:spPr>
          <a:xfrm>
            <a:off x="685700" y="2395700"/>
            <a:ext cx="2905200" cy="71019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0"/>
              </a:spcBef>
              <a:spcAft>
                <a:spcPts val="0"/>
              </a:spcAft>
              <a:buSzPts val="1600"/>
              <a:buChar char="●"/>
              <a:defRPr/>
            </a:lvl1pPr>
            <a:lvl2pPr indent="-330200" lvl="1" marL="914400" algn="l">
              <a:lnSpc>
                <a:spcPct val="100000"/>
              </a:lnSpc>
              <a:spcBef>
                <a:spcPts val="0"/>
              </a:spcBef>
              <a:spcAft>
                <a:spcPts val="0"/>
              </a:spcAft>
              <a:buSzPts val="1600"/>
              <a:buChar char="○"/>
              <a:defRPr/>
            </a:lvl2pPr>
            <a:lvl3pPr indent="-330200" lvl="2" marL="1371600" algn="l">
              <a:lnSpc>
                <a:spcPct val="100000"/>
              </a:lnSpc>
              <a:spcBef>
                <a:spcPts val="0"/>
              </a:spcBef>
              <a:spcAft>
                <a:spcPts val="0"/>
              </a:spcAft>
              <a:buSzPts val="1600"/>
              <a:buChar char="■"/>
              <a:defRPr/>
            </a:lvl3pPr>
            <a:lvl4pPr indent="-330200" lvl="3" marL="1828800" algn="l">
              <a:lnSpc>
                <a:spcPct val="100000"/>
              </a:lnSpc>
              <a:spcBef>
                <a:spcPts val="0"/>
              </a:spcBef>
              <a:spcAft>
                <a:spcPts val="0"/>
              </a:spcAft>
              <a:buSzPts val="1600"/>
              <a:buChar char="●"/>
              <a:defRPr/>
            </a:lvl4pPr>
            <a:lvl5pPr indent="-330200" lvl="4" marL="2286000" algn="l">
              <a:lnSpc>
                <a:spcPct val="100000"/>
              </a:lnSpc>
              <a:spcBef>
                <a:spcPts val="0"/>
              </a:spcBef>
              <a:spcAft>
                <a:spcPts val="0"/>
              </a:spcAft>
              <a:buSzPts val="1600"/>
              <a:buChar char="○"/>
              <a:defRPr/>
            </a:lvl5pPr>
            <a:lvl6pPr indent="-330200" lvl="5" marL="2743200" algn="l">
              <a:lnSpc>
                <a:spcPct val="100000"/>
              </a:lnSpc>
              <a:spcBef>
                <a:spcPts val="0"/>
              </a:spcBef>
              <a:spcAft>
                <a:spcPts val="0"/>
              </a:spcAft>
              <a:buSzPts val="1600"/>
              <a:buChar char="■"/>
              <a:defRPr/>
            </a:lvl6pPr>
            <a:lvl7pPr indent="-330200" lvl="6" marL="3200400" algn="l">
              <a:lnSpc>
                <a:spcPct val="100000"/>
              </a:lnSpc>
              <a:spcBef>
                <a:spcPts val="0"/>
              </a:spcBef>
              <a:spcAft>
                <a:spcPts val="0"/>
              </a:spcAft>
              <a:buSzPts val="1600"/>
              <a:buChar char="●"/>
              <a:defRPr/>
            </a:lvl7pPr>
            <a:lvl8pPr indent="-330200" lvl="7" marL="3657600" algn="l">
              <a:lnSpc>
                <a:spcPct val="100000"/>
              </a:lnSpc>
              <a:spcBef>
                <a:spcPts val="0"/>
              </a:spcBef>
              <a:spcAft>
                <a:spcPts val="0"/>
              </a:spcAft>
              <a:buSzPts val="1600"/>
              <a:buChar char="○"/>
              <a:defRPr/>
            </a:lvl8pPr>
            <a:lvl9pPr indent="-330200" lvl="8" marL="4114800" algn="l">
              <a:lnSpc>
                <a:spcPct val="100000"/>
              </a:lnSpc>
              <a:spcBef>
                <a:spcPts val="0"/>
              </a:spcBef>
              <a:spcAft>
                <a:spcPts val="0"/>
              </a:spcAft>
              <a:buSzPts val="1600"/>
              <a:buChar char="■"/>
              <a:defRPr/>
            </a:lvl9pPr>
          </a:lstStyle>
          <a:p/>
        </p:txBody>
      </p:sp>
      <p:sp>
        <p:nvSpPr>
          <p:cNvPr id="68" name="Google Shape;68;p40"/>
          <p:cNvSpPr txBox="1"/>
          <p:nvPr>
            <p:ph idx="2" type="body"/>
          </p:nvPr>
        </p:nvSpPr>
        <p:spPr>
          <a:xfrm>
            <a:off x="3969126" y="2395700"/>
            <a:ext cx="2905200" cy="71019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0"/>
              </a:spcBef>
              <a:spcAft>
                <a:spcPts val="0"/>
              </a:spcAft>
              <a:buSzPts val="1600"/>
              <a:buChar char="●"/>
              <a:defRPr/>
            </a:lvl1pPr>
            <a:lvl2pPr indent="-330200" lvl="1" marL="914400" algn="l">
              <a:lnSpc>
                <a:spcPct val="100000"/>
              </a:lnSpc>
              <a:spcBef>
                <a:spcPts val="0"/>
              </a:spcBef>
              <a:spcAft>
                <a:spcPts val="0"/>
              </a:spcAft>
              <a:buSzPts val="1600"/>
              <a:buChar char="○"/>
              <a:defRPr/>
            </a:lvl2pPr>
            <a:lvl3pPr indent="-330200" lvl="2" marL="1371600" algn="l">
              <a:lnSpc>
                <a:spcPct val="100000"/>
              </a:lnSpc>
              <a:spcBef>
                <a:spcPts val="0"/>
              </a:spcBef>
              <a:spcAft>
                <a:spcPts val="0"/>
              </a:spcAft>
              <a:buSzPts val="1600"/>
              <a:buChar char="■"/>
              <a:defRPr/>
            </a:lvl3pPr>
            <a:lvl4pPr indent="-330200" lvl="3" marL="1828800" algn="l">
              <a:lnSpc>
                <a:spcPct val="100000"/>
              </a:lnSpc>
              <a:spcBef>
                <a:spcPts val="0"/>
              </a:spcBef>
              <a:spcAft>
                <a:spcPts val="0"/>
              </a:spcAft>
              <a:buSzPts val="1600"/>
              <a:buChar char="●"/>
              <a:defRPr/>
            </a:lvl4pPr>
            <a:lvl5pPr indent="-330200" lvl="4" marL="2286000" algn="l">
              <a:lnSpc>
                <a:spcPct val="100000"/>
              </a:lnSpc>
              <a:spcBef>
                <a:spcPts val="0"/>
              </a:spcBef>
              <a:spcAft>
                <a:spcPts val="0"/>
              </a:spcAft>
              <a:buSzPts val="1600"/>
              <a:buChar char="○"/>
              <a:defRPr/>
            </a:lvl5pPr>
            <a:lvl6pPr indent="-330200" lvl="5" marL="2743200" algn="l">
              <a:lnSpc>
                <a:spcPct val="100000"/>
              </a:lnSpc>
              <a:spcBef>
                <a:spcPts val="0"/>
              </a:spcBef>
              <a:spcAft>
                <a:spcPts val="0"/>
              </a:spcAft>
              <a:buSzPts val="1600"/>
              <a:buChar char="■"/>
              <a:defRPr/>
            </a:lvl6pPr>
            <a:lvl7pPr indent="-330200" lvl="6" marL="3200400" algn="l">
              <a:lnSpc>
                <a:spcPct val="100000"/>
              </a:lnSpc>
              <a:spcBef>
                <a:spcPts val="0"/>
              </a:spcBef>
              <a:spcAft>
                <a:spcPts val="0"/>
              </a:spcAft>
              <a:buSzPts val="1600"/>
              <a:buChar char="●"/>
              <a:defRPr/>
            </a:lvl7pPr>
            <a:lvl8pPr indent="-330200" lvl="7" marL="3657600" algn="l">
              <a:lnSpc>
                <a:spcPct val="100000"/>
              </a:lnSpc>
              <a:spcBef>
                <a:spcPts val="0"/>
              </a:spcBef>
              <a:spcAft>
                <a:spcPts val="0"/>
              </a:spcAft>
              <a:buSzPts val="1600"/>
              <a:buChar char="○"/>
              <a:defRPr/>
            </a:lvl8pPr>
            <a:lvl9pPr indent="-330200" lvl="8" marL="4114800" algn="l">
              <a:lnSpc>
                <a:spcPct val="100000"/>
              </a:lnSpc>
              <a:spcBef>
                <a:spcPts val="0"/>
              </a:spcBef>
              <a:spcAft>
                <a:spcPts val="0"/>
              </a:spcAft>
              <a:buSzPts val="1600"/>
              <a:buChar char="■"/>
              <a:defRPr/>
            </a:lvl9pPr>
          </a:lstStyle>
          <a:p/>
        </p:txBody>
      </p:sp>
      <p:sp>
        <p:nvSpPr>
          <p:cNvPr id="69" name="Google Shape;69;p40"/>
          <p:cNvSpPr/>
          <p:nvPr/>
        </p:nvSpPr>
        <p:spPr>
          <a:xfrm>
            <a:off x="685800" y="0"/>
            <a:ext cx="6188400" cy="1884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40"/>
          <p:cNvSpPr txBox="1"/>
          <p:nvPr>
            <p:ph type="title"/>
          </p:nvPr>
        </p:nvSpPr>
        <p:spPr>
          <a:xfrm>
            <a:off x="459600" y="925100"/>
            <a:ext cx="6640800" cy="80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sz="3800">
                <a:solidFill>
                  <a:schemeClr val="lt1"/>
                </a:solidFill>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1" name="Shape 71"/>
        <p:cNvGrpSpPr/>
        <p:nvPr/>
      </p:nvGrpSpPr>
      <p:grpSpPr>
        <a:xfrm>
          <a:off x="0" y="0"/>
          <a:ext cx="0" cy="0"/>
          <a:chOff x="0" y="0"/>
          <a:chExt cx="0" cy="0"/>
        </a:xfrm>
      </p:grpSpPr>
      <p:sp>
        <p:nvSpPr>
          <p:cNvPr id="72" name="Google Shape;72;p41"/>
          <p:cNvSpPr/>
          <p:nvPr/>
        </p:nvSpPr>
        <p:spPr>
          <a:xfrm>
            <a:off x="685800" y="0"/>
            <a:ext cx="6188400" cy="34368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41"/>
          <p:cNvSpPr txBox="1"/>
          <p:nvPr>
            <p:ph type="ctrTitle"/>
          </p:nvPr>
        </p:nvSpPr>
        <p:spPr>
          <a:xfrm>
            <a:off x="838200" y="832376"/>
            <a:ext cx="5959800" cy="26043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Clr>
                <a:schemeClr val="lt1"/>
              </a:buClr>
              <a:buSzPts val="5200"/>
              <a:buNone/>
              <a:defRPr sz="5000">
                <a:solidFill>
                  <a:schemeClr val="l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74" name="Google Shape;74;p41"/>
          <p:cNvSpPr txBox="1"/>
          <p:nvPr>
            <p:ph idx="1" type="subTitle"/>
          </p:nvPr>
        </p:nvSpPr>
        <p:spPr>
          <a:xfrm>
            <a:off x="838200" y="3517958"/>
            <a:ext cx="4851900" cy="492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5" name="Shape 75"/>
        <p:cNvGrpSpPr/>
        <p:nvPr/>
      </p:nvGrpSpPr>
      <p:grpSpPr>
        <a:xfrm>
          <a:off x="0" y="0"/>
          <a:ext cx="0" cy="0"/>
          <a:chOff x="0" y="0"/>
          <a:chExt cx="0" cy="0"/>
        </a:xfrm>
      </p:grpSpPr>
      <p:sp>
        <p:nvSpPr>
          <p:cNvPr id="76" name="Google Shape;76;p42"/>
          <p:cNvSpPr/>
          <p:nvPr/>
        </p:nvSpPr>
        <p:spPr>
          <a:xfrm>
            <a:off x="1174200" y="0"/>
            <a:ext cx="5211600" cy="5669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42"/>
          <p:cNvSpPr txBox="1"/>
          <p:nvPr>
            <p:ph type="title"/>
          </p:nvPr>
        </p:nvSpPr>
        <p:spPr>
          <a:xfrm>
            <a:off x="1446452" y="2563450"/>
            <a:ext cx="4667100" cy="3081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78" name="Google Shape;78;p42"/>
          <p:cNvSpPr txBox="1"/>
          <p:nvPr>
            <p:ph idx="1" type="subTitle"/>
          </p:nvPr>
        </p:nvSpPr>
        <p:spPr>
          <a:xfrm>
            <a:off x="1446452" y="5826870"/>
            <a:ext cx="4667100" cy="256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9" name="Shape 79"/>
        <p:cNvGrpSpPr/>
        <p:nvPr/>
      </p:nvGrpSpPr>
      <p:grpSpPr>
        <a:xfrm>
          <a:off x="0" y="0"/>
          <a:ext cx="0" cy="0"/>
          <a:chOff x="0" y="0"/>
          <a:chExt cx="0" cy="0"/>
        </a:xfrm>
      </p:grpSpPr>
      <p:sp>
        <p:nvSpPr>
          <p:cNvPr id="80" name="Google Shape;80;p43"/>
          <p:cNvSpPr txBox="1"/>
          <p:nvPr>
            <p:ph idx="1" type="body"/>
          </p:nvPr>
        </p:nvSpPr>
        <p:spPr>
          <a:xfrm>
            <a:off x="685805" y="8794266"/>
            <a:ext cx="4959600" cy="12579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600"/>
              <a:buNone/>
              <a:defRPr/>
            </a:lvl1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1" name="Shape 81"/>
        <p:cNvGrpSpPr/>
        <p:nvPr/>
      </p:nvGrpSpPr>
      <p:grpSpPr>
        <a:xfrm>
          <a:off x="0" y="0"/>
          <a:ext cx="0" cy="0"/>
          <a:chOff x="0" y="0"/>
          <a:chExt cx="0" cy="0"/>
        </a:xfrm>
      </p:grpSpPr>
      <p:sp>
        <p:nvSpPr>
          <p:cNvPr id="82" name="Google Shape;82;p44"/>
          <p:cNvSpPr txBox="1"/>
          <p:nvPr>
            <p:ph hasCustomPrompt="1" type="title"/>
          </p:nvPr>
        </p:nvSpPr>
        <p:spPr>
          <a:xfrm>
            <a:off x="685800" y="2929788"/>
            <a:ext cx="6188400" cy="195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3" name="Google Shape;83;p44"/>
          <p:cNvSpPr txBox="1"/>
          <p:nvPr>
            <p:ph idx="1" type="body"/>
          </p:nvPr>
        </p:nvSpPr>
        <p:spPr>
          <a:xfrm>
            <a:off x="685801" y="5058313"/>
            <a:ext cx="6188400" cy="2703900"/>
          </a:xfrm>
          <a:prstGeom prst="rect">
            <a:avLst/>
          </a:prstGeom>
          <a:noFill/>
          <a:ln>
            <a:noFill/>
          </a:ln>
        </p:spPr>
        <p:txBody>
          <a:bodyPr anchorCtr="0" anchor="t" bIns="91425" lIns="91425" spcFirstLastPara="1" rIns="91425" wrap="square" tIns="91425">
            <a:noAutofit/>
          </a:bodyPr>
          <a:lstStyle>
            <a:lvl1pPr indent="-330200" lvl="0" marL="457200" algn="ctr">
              <a:lnSpc>
                <a:spcPct val="100000"/>
              </a:lnSpc>
              <a:spcBef>
                <a:spcPts val="0"/>
              </a:spcBef>
              <a:spcAft>
                <a:spcPts val="0"/>
              </a:spcAft>
              <a:buSzPts val="1600"/>
              <a:buChar char="●"/>
              <a:defRPr/>
            </a:lvl1pPr>
            <a:lvl2pPr indent="-330200" lvl="1" marL="914400" algn="ctr">
              <a:lnSpc>
                <a:spcPct val="100000"/>
              </a:lnSpc>
              <a:spcBef>
                <a:spcPts val="0"/>
              </a:spcBef>
              <a:spcAft>
                <a:spcPts val="0"/>
              </a:spcAft>
              <a:buSzPts val="1600"/>
              <a:buChar char="○"/>
              <a:defRPr/>
            </a:lvl2pPr>
            <a:lvl3pPr indent="-330200" lvl="2" marL="1371600" algn="ctr">
              <a:lnSpc>
                <a:spcPct val="100000"/>
              </a:lnSpc>
              <a:spcBef>
                <a:spcPts val="0"/>
              </a:spcBef>
              <a:spcAft>
                <a:spcPts val="0"/>
              </a:spcAft>
              <a:buSzPts val="1600"/>
              <a:buChar char="■"/>
              <a:defRPr/>
            </a:lvl3pPr>
            <a:lvl4pPr indent="-330200" lvl="3" marL="1828800" algn="ctr">
              <a:lnSpc>
                <a:spcPct val="100000"/>
              </a:lnSpc>
              <a:spcBef>
                <a:spcPts val="0"/>
              </a:spcBef>
              <a:spcAft>
                <a:spcPts val="0"/>
              </a:spcAft>
              <a:buSzPts val="1600"/>
              <a:buChar char="●"/>
              <a:defRPr/>
            </a:lvl4pPr>
            <a:lvl5pPr indent="-330200" lvl="4" marL="2286000" algn="ctr">
              <a:lnSpc>
                <a:spcPct val="100000"/>
              </a:lnSpc>
              <a:spcBef>
                <a:spcPts val="0"/>
              </a:spcBef>
              <a:spcAft>
                <a:spcPts val="0"/>
              </a:spcAft>
              <a:buSzPts val="1600"/>
              <a:buChar char="○"/>
              <a:defRPr/>
            </a:lvl5pPr>
            <a:lvl6pPr indent="-330200" lvl="5" marL="2743200" algn="ctr">
              <a:lnSpc>
                <a:spcPct val="100000"/>
              </a:lnSpc>
              <a:spcBef>
                <a:spcPts val="0"/>
              </a:spcBef>
              <a:spcAft>
                <a:spcPts val="0"/>
              </a:spcAft>
              <a:buSzPts val="1600"/>
              <a:buChar char="■"/>
              <a:defRPr/>
            </a:lvl6pPr>
            <a:lvl7pPr indent="-330200" lvl="6" marL="3200400" algn="ctr">
              <a:lnSpc>
                <a:spcPct val="100000"/>
              </a:lnSpc>
              <a:spcBef>
                <a:spcPts val="0"/>
              </a:spcBef>
              <a:spcAft>
                <a:spcPts val="0"/>
              </a:spcAft>
              <a:buSzPts val="1600"/>
              <a:buChar char="●"/>
              <a:defRPr/>
            </a:lvl7pPr>
            <a:lvl8pPr indent="-330200" lvl="7" marL="3657600" algn="ctr">
              <a:lnSpc>
                <a:spcPct val="100000"/>
              </a:lnSpc>
              <a:spcBef>
                <a:spcPts val="0"/>
              </a:spcBef>
              <a:spcAft>
                <a:spcPts val="0"/>
              </a:spcAft>
              <a:buSzPts val="1600"/>
              <a:buChar char="○"/>
              <a:defRPr/>
            </a:lvl8pPr>
            <a:lvl9pPr indent="-330200" lvl="8" marL="4114800" algn="ctr">
              <a:lnSpc>
                <a:spcPct val="100000"/>
              </a:lnSpc>
              <a:spcBef>
                <a:spcPts val="0"/>
              </a:spcBef>
              <a:spcAft>
                <a:spcPts val="0"/>
              </a:spcAft>
              <a:buSzPts val="16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4" name="Shape 84"/>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2">
    <p:spTree>
      <p:nvGrpSpPr>
        <p:cNvPr id="85" name="Shape 85"/>
        <p:cNvGrpSpPr/>
        <p:nvPr/>
      </p:nvGrpSpPr>
      <p:grpSpPr>
        <a:xfrm>
          <a:off x="0" y="0"/>
          <a:ext cx="0" cy="0"/>
          <a:chOff x="0" y="0"/>
          <a:chExt cx="0" cy="0"/>
        </a:xfrm>
      </p:grpSpPr>
      <p:sp>
        <p:nvSpPr>
          <p:cNvPr id="86" name="Google Shape;86;p46"/>
          <p:cNvSpPr/>
          <p:nvPr/>
        </p:nvSpPr>
        <p:spPr>
          <a:xfrm>
            <a:off x="685800" y="3450"/>
            <a:ext cx="6188400" cy="24849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46"/>
          <p:cNvSpPr/>
          <p:nvPr/>
        </p:nvSpPr>
        <p:spPr>
          <a:xfrm>
            <a:off x="0" y="8433900"/>
            <a:ext cx="7560000" cy="2258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TITLE_AND_BODY_2_2_1_6_1">
    <p:spTree>
      <p:nvGrpSpPr>
        <p:cNvPr id="88" name="Shape 88"/>
        <p:cNvGrpSpPr/>
        <p:nvPr/>
      </p:nvGrpSpPr>
      <p:grpSpPr>
        <a:xfrm>
          <a:off x="0" y="0"/>
          <a:ext cx="0" cy="0"/>
          <a:chOff x="0" y="0"/>
          <a:chExt cx="0" cy="0"/>
        </a:xfrm>
      </p:grpSpPr>
      <p:sp>
        <p:nvSpPr>
          <p:cNvPr id="89" name="Google Shape;89;p47"/>
          <p:cNvSpPr/>
          <p:nvPr/>
        </p:nvSpPr>
        <p:spPr>
          <a:xfrm>
            <a:off x="0" y="0"/>
            <a:ext cx="4972800" cy="9259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spTree>
      <p:nvGrpSpPr>
        <p:cNvPr id="13" name="Shape 13"/>
        <p:cNvGrpSpPr/>
        <p:nvPr/>
      </p:nvGrpSpPr>
      <p:grpSpPr>
        <a:xfrm>
          <a:off x="0" y="0"/>
          <a:ext cx="0" cy="0"/>
          <a:chOff x="0" y="0"/>
          <a:chExt cx="0" cy="0"/>
        </a:xfrm>
      </p:grpSpPr>
      <p:sp>
        <p:nvSpPr>
          <p:cNvPr id="14" name="Google Shape;14;p31"/>
          <p:cNvSpPr/>
          <p:nvPr/>
        </p:nvSpPr>
        <p:spPr>
          <a:xfrm>
            <a:off x="1233450" y="2588975"/>
            <a:ext cx="1356900" cy="6655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31"/>
          <p:cNvSpPr/>
          <p:nvPr/>
        </p:nvSpPr>
        <p:spPr>
          <a:xfrm>
            <a:off x="685800" y="0"/>
            <a:ext cx="6188400" cy="1884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1"/>
          <p:cNvSpPr txBox="1"/>
          <p:nvPr>
            <p:ph type="title"/>
          </p:nvPr>
        </p:nvSpPr>
        <p:spPr>
          <a:xfrm>
            <a:off x="685800" y="925100"/>
            <a:ext cx="6188400" cy="80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sz="4000">
                <a:solidFill>
                  <a:schemeClr val="lt1"/>
                </a:solidFill>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7" name="Google Shape;17;p31"/>
          <p:cNvSpPr txBox="1"/>
          <p:nvPr>
            <p:ph idx="2" type="title"/>
          </p:nvPr>
        </p:nvSpPr>
        <p:spPr>
          <a:xfrm>
            <a:off x="1725377" y="2849525"/>
            <a:ext cx="1908000" cy="1168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7000"/>
              <a:buNone/>
              <a:defRPr sz="8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18" name="Google Shape;18;p31"/>
          <p:cNvSpPr txBox="1"/>
          <p:nvPr>
            <p:ph idx="1" type="subTitle"/>
          </p:nvPr>
        </p:nvSpPr>
        <p:spPr>
          <a:xfrm>
            <a:off x="3633463" y="2588975"/>
            <a:ext cx="2693100" cy="733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Quattrocento"/>
              <a:buNone/>
              <a:defRPr sz="2500">
                <a:latin typeface="Quattrocento"/>
                <a:ea typeface="Quattrocento"/>
                <a:cs typeface="Quattrocento"/>
                <a:sym typeface="Quattrocento"/>
              </a:defRPr>
            </a:lvl1pPr>
            <a:lvl2pPr lvl="1"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2pPr>
            <a:lvl3pPr lvl="2"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3pPr>
            <a:lvl4pPr lvl="3"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4pPr>
            <a:lvl5pPr lvl="4"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5pPr>
            <a:lvl6pPr lvl="5"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6pPr>
            <a:lvl7pPr lvl="6"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7pPr>
            <a:lvl8pPr lvl="7"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8pPr>
            <a:lvl9pPr lvl="8"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9pPr>
          </a:lstStyle>
          <a:p/>
        </p:txBody>
      </p:sp>
      <p:sp>
        <p:nvSpPr>
          <p:cNvPr id="19" name="Google Shape;19;p31"/>
          <p:cNvSpPr txBox="1"/>
          <p:nvPr>
            <p:ph idx="3" type="subTitle"/>
          </p:nvPr>
        </p:nvSpPr>
        <p:spPr>
          <a:xfrm>
            <a:off x="3633463" y="3087875"/>
            <a:ext cx="2693100" cy="733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20" name="Google Shape;20;p31"/>
          <p:cNvSpPr txBox="1"/>
          <p:nvPr>
            <p:ph idx="4" type="title"/>
          </p:nvPr>
        </p:nvSpPr>
        <p:spPr>
          <a:xfrm>
            <a:off x="1725377" y="4606450"/>
            <a:ext cx="1908000" cy="1168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7000"/>
              <a:buNone/>
              <a:defRPr sz="8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21" name="Google Shape;21;p31"/>
          <p:cNvSpPr txBox="1"/>
          <p:nvPr>
            <p:ph idx="5" type="subTitle"/>
          </p:nvPr>
        </p:nvSpPr>
        <p:spPr>
          <a:xfrm>
            <a:off x="3633463" y="4345900"/>
            <a:ext cx="2693100" cy="733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Quattrocento"/>
              <a:buNone/>
              <a:defRPr sz="2500">
                <a:latin typeface="Quattrocento"/>
                <a:ea typeface="Quattrocento"/>
                <a:cs typeface="Quattrocento"/>
                <a:sym typeface="Quattrocento"/>
              </a:defRPr>
            </a:lvl1pPr>
            <a:lvl2pPr lvl="1"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2pPr>
            <a:lvl3pPr lvl="2"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3pPr>
            <a:lvl4pPr lvl="3"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4pPr>
            <a:lvl5pPr lvl="4"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5pPr>
            <a:lvl6pPr lvl="5"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6pPr>
            <a:lvl7pPr lvl="6"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7pPr>
            <a:lvl8pPr lvl="7"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8pPr>
            <a:lvl9pPr lvl="8"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9pPr>
          </a:lstStyle>
          <a:p/>
        </p:txBody>
      </p:sp>
      <p:sp>
        <p:nvSpPr>
          <p:cNvPr id="22" name="Google Shape;22;p31"/>
          <p:cNvSpPr txBox="1"/>
          <p:nvPr>
            <p:ph idx="6" type="subTitle"/>
          </p:nvPr>
        </p:nvSpPr>
        <p:spPr>
          <a:xfrm>
            <a:off x="3633463" y="4844800"/>
            <a:ext cx="2693100" cy="733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23" name="Google Shape;23;p31"/>
          <p:cNvSpPr txBox="1"/>
          <p:nvPr>
            <p:ph idx="7" type="title"/>
          </p:nvPr>
        </p:nvSpPr>
        <p:spPr>
          <a:xfrm>
            <a:off x="1725377" y="6363375"/>
            <a:ext cx="1908000" cy="1168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7000"/>
              <a:buNone/>
              <a:defRPr sz="8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24" name="Google Shape;24;p31"/>
          <p:cNvSpPr txBox="1"/>
          <p:nvPr>
            <p:ph idx="8" type="subTitle"/>
          </p:nvPr>
        </p:nvSpPr>
        <p:spPr>
          <a:xfrm>
            <a:off x="3633463" y="6102825"/>
            <a:ext cx="2693100" cy="733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Quattrocento"/>
              <a:buNone/>
              <a:defRPr sz="2500">
                <a:latin typeface="Quattrocento"/>
                <a:ea typeface="Quattrocento"/>
                <a:cs typeface="Quattrocento"/>
                <a:sym typeface="Quattrocento"/>
              </a:defRPr>
            </a:lvl1pPr>
            <a:lvl2pPr lvl="1"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2pPr>
            <a:lvl3pPr lvl="2"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3pPr>
            <a:lvl4pPr lvl="3"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4pPr>
            <a:lvl5pPr lvl="4"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5pPr>
            <a:lvl6pPr lvl="5"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6pPr>
            <a:lvl7pPr lvl="6"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7pPr>
            <a:lvl8pPr lvl="7"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8pPr>
            <a:lvl9pPr lvl="8"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9pPr>
          </a:lstStyle>
          <a:p/>
        </p:txBody>
      </p:sp>
      <p:sp>
        <p:nvSpPr>
          <p:cNvPr id="25" name="Google Shape;25;p31"/>
          <p:cNvSpPr txBox="1"/>
          <p:nvPr>
            <p:ph idx="9" type="subTitle"/>
          </p:nvPr>
        </p:nvSpPr>
        <p:spPr>
          <a:xfrm>
            <a:off x="3633463" y="6601725"/>
            <a:ext cx="2693100" cy="733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26" name="Google Shape;26;p31"/>
          <p:cNvSpPr txBox="1"/>
          <p:nvPr>
            <p:ph idx="13" type="title"/>
          </p:nvPr>
        </p:nvSpPr>
        <p:spPr>
          <a:xfrm>
            <a:off x="1725377" y="8147150"/>
            <a:ext cx="1908000" cy="1168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7000"/>
              <a:buNone/>
              <a:defRPr sz="8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27" name="Google Shape;27;p31"/>
          <p:cNvSpPr txBox="1"/>
          <p:nvPr>
            <p:ph idx="14" type="subTitle"/>
          </p:nvPr>
        </p:nvSpPr>
        <p:spPr>
          <a:xfrm>
            <a:off x="3633463" y="7859750"/>
            <a:ext cx="2693100" cy="733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Quattrocento"/>
              <a:buNone/>
              <a:defRPr sz="2500">
                <a:latin typeface="Quattrocento"/>
                <a:ea typeface="Quattrocento"/>
                <a:cs typeface="Quattrocento"/>
                <a:sym typeface="Quattrocento"/>
              </a:defRPr>
            </a:lvl1pPr>
            <a:lvl2pPr lvl="1"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2pPr>
            <a:lvl3pPr lvl="2"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3pPr>
            <a:lvl4pPr lvl="3"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4pPr>
            <a:lvl5pPr lvl="4"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5pPr>
            <a:lvl6pPr lvl="5"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6pPr>
            <a:lvl7pPr lvl="6"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7pPr>
            <a:lvl8pPr lvl="7"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8pPr>
            <a:lvl9pPr lvl="8" algn="l">
              <a:lnSpc>
                <a:spcPct val="100000"/>
              </a:lnSpc>
              <a:spcBef>
                <a:spcPts val="0"/>
              </a:spcBef>
              <a:spcAft>
                <a:spcPts val="0"/>
              </a:spcAft>
              <a:buSzPts val="2400"/>
              <a:buFont typeface="Quattrocento"/>
              <a:buNone/>
              <a:defRPr sz="2400">
                <a:latin typeface="Quattrocento"/>
                <a:ea typeface="Quattrocento"/>
                <a:cs typeface="Quattrocento"/>
                <a:sym typeface="Quattrocento"/>
              </a:defRPr>
            </a:lvl9pPr>
          </a:lstStyle>
          <a:p/>
        </p:txBody>
      </p:sp>
      <p:sp>
        <p:nvSpPr>
          <p:cNvPr id="28" name="Google Shape;28;p31"/>
          <p:cNvSpPr txBox="1"/>
          <p:nvPr>
            <p:ph idx="15" type="subTitle"/>
          </p:nvPr>
        </p:nvSpPr>
        <p:spPr>
          <a:xfrm>
            <a:off x="3633463" y="8358650"/>
            <a:ext cx="2693100" cy="733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9" name="Shape 29"/>
        <p:cNvGrpSpPr/>
        <p:nvPr/>
      </p:nvGrpSpPr>
      <p:grpSpPr>
        <a:xfrm>
          <a:off x="0" y="0"/>
          <a:ext cx="0" cy="0"/>
          <a:chOff x="0" y="0"/>
          <a:chExt cx="0" cy="0"/>
        </a:xfrm>
      </p:grpSpPr>
      <p:sp>
        <p:nvSpPr>
          <p:cNvPr id="30" name="Google Shape;30;p32"/>
          <p:cNvSpPr/>
          <p:nvPr/>
        </p:nvSpPr>
        <p:spPr>
          <a:xfrm>
            <a:off x="685811" y="0"/>
            <a:ext cx="2537400" cy="100062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32"/>
          <p:cNvSpPr txBox="1"/>
          <p:nvPr>
            <p:ph type="title"/>
          </p:nvPr>
        </p:nvSpPr>
        <p:spPr>
          <a:xfrm>
            <a:off x="3517050" y="1492950"/>
            <a:ext cx="3357300" cy="1080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4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2" name="Google Shape;32;p32"/>
          <p:cNvSpPr txBox="1"/>
          <p:nvPr>
            <p:ph idx="2" type="title"/>
          </p:nvPr>
        </p:nvSpPr>
        <p:spPr>
          <a:xfrm>
            <a:off x="685800" y="1524750"/>
            <a:ext cx="2537400" cy="190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3300">
                <a:solidFill>
                  <a:schemeClr val="lt1"/>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33" name="Google Shape;33;p32"/>
          <p:cNvSpPr txBox="1"/>
          <p:nvPr>
            <p:ph idx="1" type="subTitle"/>
          </p:nvPr>
        </p:nvSpPr>
        <p:spPr>
          <a:xfrm>
            <a:off x="3517050" y="2725650"/>
            <a:ext cx="2997000" cy="89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33"/>
          <p:cNvSpPr/>
          <p:nvPr/>
        </p:nvSpPr>
        <p:spPr>
          <a:xfrm flipH="1">
            <a:off x="4336864" y="0"/>
            <a:ext cx="2537400" cy="100062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33"/>
          <p:cNvSpPr txBox="1"/>
          <p:nvPr>
            <p:ph type="title"/>
          </p:nvPr>
        </p:nvSpPr>
        <p:spPr>
          <a:xfrm flipH="1">
            <a:off x="685800" y="1355000"/>
            <a:ext cx="3277200" cy="1080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7" name="Google Shape;37;p33"/>
          <p:cNvSpPr txBox="1"/>
          <p:nvPr>
            <p:ph idx="1" type="subTitle"/>
          </p:nvPr>
        </p:nvSpPr>
        <p:spPr>
          <a:xfrm flipH="1">
            <a:off x="1037400" y="2282899"/>
            <a:ext cx="2925600" cy="893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34"/>
          <p:cNvSpPr/>
          <p:nvPr/>
        </p:nvSpPr>
        <p:spPr>
          <a:xfrm>
            <a:off x="685800" y="0"/>
            <a:ext cx="6188400" cy="1884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34"/>
          <p:cNvSpPr txBox="1"/>
          <p:nvPr>
            <p:ph type="title"/>
          </p:nvPr>
        </p:nvSpPr>
        <p:spPr>
          <a:xfrm>
            <a:off x="685801" y="925100"/>
            <a:ext cx="6188400" cy="1190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sz="3800">
                <a:solidFill>
                  <a:schemeClr val="lt1"/>
                </a:solidFill>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spTree>
      <p:nvGrpSpPr>
        <p:cNvPr id="41" name="Shape 41"/>
        <p:cNvGrpSpPr/>
        <p:nvPr/>
      </p:nvGrpSpPr>
      <p:grpSpPr>
        <a:xfrm>
          <a:off x="0" y="0"/>
          <a:ext cx="0" cy="0"/>
          <a:chOff x="0" y="0"/>
          <a:chExt cx="0" cy="0"/>
        </a:xfrm>
      </p:grpSpPr>
      <p:sp>
        <p:nvSpPr>
          <p:cNvPr id="42" name="Google Shape;42;p35"/>
          <p:cNvSpPr/>
          <p:nvPr/>
        </p:nvSpPr>
        <p:spPr>
          <a:xfrm flipH="1">
            <a:off x="4336864" y="685800"/>
            <a:ext cx="2537400" cy="100062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35"/>
          <p:cNvSpPr txBox="1"/>
          <p:nvPr>
            <p:ph type="title"/>
          </p:nvPr>
        </p:nvSpPr>
        <p:spPr>
          <a:xfrm flipH="1">
            <a:off x="685725" y="7471925"/>
            <a:ext cx="3380700" cy="1080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4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44" name="Google Shape;44;p35"/>
          <p:cNvSpPr txBox="1"/>
          <p:nvPr>
            <p:ph idx="2" type="title"/>
          </p:nvPr>
        </p:nvSpPr>
        <p:spPr>
          <a:xfrm flipH="1">
            <a:off x="4336875" y="7669850"/>
            <a:ext cx="2537400" cy="190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3300">
                <a:solidFill>
                  <a:schemeClr val="lt1"/>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45" name="Google Shape;45;p35"/>
          <p:cNvSpPr txBox="1"/>
          <p:nvPr>
            <p:ph idx="1" type="subTitle"/>
          </p:nvPr>
        </p:nvSpPr>
        <p:spPr>
          <a:xfrm flipH="1">
            <a:off x="1048425" y="8780825"/>
            <a:ext cx="3018000" cy="666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a:lvl1pPr>
            <a:lvl2pPr lvl="1" algn="l">
              <a:lnSpc>
                <a:spcPct val="100000"/>
              </a:lnSpc>
              <a:spcBef>
                <a:spcPts val="0"/>
              </a:spcBef>
              <a:spcAft>
                <a:spcPts val="0"/>
              </a:spcAft>
              <a:buSzPts val="1600"/>
              <a:buNone/>
              <a:defRPr/>
            </a:lvl2pPr>
            <a:lvl3pPr lvl="2" algn="l">
              <a:lnSpc>
                <a:spcPct val="100000"/>
              </a:lnSpc>
              <a:spcBef>
                <a:spcPts val="0"/>
              </a:spcBef>
              <a:spcAft>
                <a:spcPts val="0"/>
              </a:spcAft>
              <a:buSzPts val="1600"/>
              <a:buNone/>
              <a:defRPr/>
            </a:lvl3pPr>
            <a:lvl4pPr lvl="3" algn="l">
              <a:lnSpc>
                <a:spcPct val="100000"/>
              </a:lnSpc>
              <a:spcBef>
                <a:spcPts val="0"/>
              </a:spcBef>
              <a:spcAft>
                <a:spcPts val="0"/>
              </a:spcAft>
              <a:buSzPts val="1600"/>
              <a:buNone/>
              <a:defRPr/>
            </a:lvl4pPr>
            <a:lvl5pPr lvl="4" algn="l">
              <a:lnSpc>
                <a:spcPct val="100000"/>
              </a:lnSpc>
              <a:spcBef>
                <a:spcPts val="0"/>
              </a:spcBef>
              <a:spcAft>
                <a:spcPts val="0"/>
              </a:spcAft>
              <a:buSzPts val="1600"/>
              <a:buNone/>
              <a:defRPr/>
            </a:lvl5pPr>
            <a:lvl6pPr lvl="5" algn="l">
              <a:lnSpc>
                <a:spcPct val="100000"/>
              </a:lnSpc>
              <a:spcBef>
                <a:spcPts val="0"/>
              </a:spcBef>
              <a:spcAft>
                <a:spcPts val="0"/>
              </a:spcAft>
              <a:buSzPts val="1600"/>
              <a:buNone/>
              <a:defRPr/>
            </a:lvl6pPr>
            <a:lvl7pPr lvl="6" algn="l">
              <a:lnSpc>
                <a:spcPct val="100000"/>
              </a:lnSpc>
              <a:spcBef>
                <a:spcPts val="0"/>
              </a:spcBef>
              <a:spcAft>
                <a:spcPts val="0"/>
              </a:spcAft>
              <a:buSzPts val="1600"/>
              <a:buNone/>
              <a:defRPr/>
            </a:lvl7pPr>
            <a:lvl8pPr lvl="7" algn="l">
              <a:lnSpc>
                <a:spcPct val="100000"/>
              </a:lnSpc>
              <a:spcBef>
                <a:spcPts val="0"/>
              </a:spcBef>
              <a:spcAft>
                <a:spcPts val="0"/>
              </a:spcAft>
              <a:buSzPts val="1600"/>
              <a:buNone/>
              <a:defRPr/>
            </a:lvl8pPr>
            <a:lvl9pPr lvl="8" algn="l">
              <a:lnSpc>
                <a:spcPct val="100000"/>
              </a:lnSpc>
              <a:spcBef>
                <a:spcPts val="0"/>
              </a:spcBef>
              <a:spcAft>
                <a:spcPts val="0"/>
              </a:spcAft>
              <a:buSzPts val="1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 and text 1">
    <p:spTree>
      <p:nvGrpSpPr>
        <p:cNvPr id="46" name="Shape 46"/>
        <p:cNvGrpSpPr/>
        <p:nvPr/>
      </p:nvGrpSpPr>
      <p:grpSpPr>
        <a:xfrm>
          <a:off x="0" y="0"/>
          <a:ext cx="0" cy="0"/>
          <a:chOff x="0" y="0"/>
          <a:chExt cx="0" cy="0"/>
        </a:xfrm>
      </p:grpSpPr>
      <p:sp>
        <p:nvSpPr>
          <p:cNvPr id="47" name="Google Shape;47;p36"/>
          <p:cNvSpPr/>
          <p:nvPr/>
        </p:nvSpPr>
        <p:spPr>
          <a:xfrm>
            <a:off x="685800" y="0"/>
            <a:ext cx="2303400" cy="31638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6"/>
          <p:cNvSpPr txBox="1"/>
          <p:nvPr>
            <p:ph type="ctrTitle"/>
          </p:nvPr>
        </p:nvSpPr>
        <p:spPr>
          <a:xfrm>
            <a:off x="685800" y="832375"/>
            <a:ext cx="2303400" cy="1888500"/>
          </a:xfrm>
          <a:prstGeom prst="rect">
            <a:avLst/>
          </a:prstGeom>
          <a:noFill/>
          <a:ln>
            <a:noFill/>
          </a:ln>
        </p:spPr>
        <p:txBody>
          <a:bodyPr anchorCtr="0" anchor="b" bIns="91425" lIns="91425" spcFirstLastPara="1" rIns="91425" wrap="square" tIns="91425">
            <a:noAutofit/>
          </a:bodyPr>
          <a:lstStyle>
            <a:lvl1pPr lvl="0" algn="ctr">
              <a:lnSpc>
                <a:spcPct val="115000"/>
              </a:lnSpc>
              <a:spcBef>
                <a:spcPts val="0"/>
              </a:spcBef>
              <a:spcAft>
                <a:spcPts val="0"/>
              </a:spcAft>
              <a:buSzPts val="5200"/>
              <a:buNone/>
              <a:defRPr sz="4800">
                <a:solidFill>
                  <a:schemeClr val="l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49" name="Google Shape;49;p36"/>
          <p:cNvSpPr txBox="1"/>
          <p:nvPr>
            <p:ph idx="1" type="subTitle"/>
          </p:nvPr>
        </p:nvSpPr>
        <p:spPr>
          <a:xfrm>
            <a:off x="685800" y="3607350"/>
            <a:ext cx="6188400" cy="4983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16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0" name="Google Shape;50;p36"/>
          <p:cNvSpPr txBox="1"/>
          <p:nvPr>
            <p:ph idx="2" type="subTitle"/>
          </p:nvPr>
        </p:nvSpPr>
        <p:spPr>
          <a:xfrm>
            <a:off x="4975825" y="9707100"/>
            <a:ext cx="1898400" cy="293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r">
              <a:lnSpc>
                <a:spcPct val="100000"/>
              </a:lnSpc>
              <a:spcBef>
                <a:spcPts val="0"/>
              </a:spcBef>
              <a:spcAft>
                <a:spcPts val="0"/>
              </a:spcAft>
              <a:buSzPts val="1600"/>
              <a:buNone/>
              <a:defRPr/>
            </a:lvl2pPr>
            <a:lvl3pPr lvl="2" algn="r">
              <a:lnSpc>
                <a:spcPct val="100000"/>
              </a:lnSpc>
              <a:spcBef>
                <a:spcPts val="0"/>
              </a:spcBef>
              <a:spcAft>
                <a:spcPts val="0"/>
              </a:spcAft>
              <a:buSzPts val="1600"/>
              <a:buNone/>
              <a:defRPr/>
            </a:lvl3pPr>
            <a:lvl4pPr lvl="3" algn="r">
              <a:lnSpc>
                <a:spcPct val="100000"/>
              </a:lnSpc>
              <a:spcBef>
                <a:spcPts val="0"/>
              </a:spcBef>
              <a:spcAft>
                <a:spcPts val="0"/>
              </a:spcAft>
              <a:buSzPts val="1600"/>
              <a:buNone/>
              <a:defRPr/>
            </a:lvl4pPr>
            <a:lvl5pPr lvl="4" algn="r">
              <a:lnSpc>
                <a:spcPct val="100000"/>
              </a:lnSpc>
              <a:spcBef>
                <a:spcPts val="0"/>
              </a:spcBef>
              <a:spcAft>
                <a:spcPts val="0"/>
              </a:spcAft>
              <a:buSzPts val="1600"/>
              <a:buNone/>
              <a:defRPr/>
            </a:lvl5pPr>
            <a:lvl6pPr lvl="5" algn="r">
              <a:lnSpc>
                <a:spcPct val="100000"/>
              </a:lnSpc>
              <a:spcBef>
                <a:spcPts val="0"/>
              </a:spcBef>
              <a:spcAft>
                <a:spcPts val="0"/>
              </a:spcAft>
              <a:buSzPts val="1600"/>
              <a:buNone/>
              <a:defRPr/>
            </a:lvl6pPr>
            <a:lvl7pPr lvl="6" algn="r">
              <a:lnSpc>
                <a:spcPct val="100000"/>
              </a:lnSpc>
              <a:spcBef>
                <a:spcPts val="0"/>
              </a:spcBef>
              <a:spcAft>
                <a:spcPts val="0"/>
              </a:spcAft>
              <a:buSzPts val="1600"/>
              <a:buNone/>
              <a:defRPr/>
            </a:lvl7pPr>
            <a:lvl8pPr lvl="7" algn="r">
              <a:lnSpc>
                <a:spcPct val="100000"/>
              </a:lnSpc>
              <a:spcBef>
                <a:spcPts val="0"/>
              </a:spcBef>
              <a:spcAft>
                <a:spcPts val="0"/>
              </a:spcAft>
              <a:buSzPts val="1600"/>
              <a:buNone/>
              <a:defRPr/>
            </a:lvl8pPr>
            <a:lvl9pPr lvl="8" algn="r">
              <a:lnSpc>
                <a:spcPct val="100000"/>
              </a:lnSpc>
              <a:spcBef>
                <a:spcPts val="0"/>
              </a:spcBef>
              <a:spcAft>
                <a:spcPts val="0"/>
              </a:spcAft>
              <a:buSzPts val="1600"/>
              <a:buNone/>
              <a:defRPr/>
            </a:lvl9pPr>
          </a:lstStyle>
          <a:p/>
        </p:txBody>
      </p:sp>
      <p:sp>
        <p:nvSpPr>
          <p:cNvPr id="51" name="Google Shape;51;p36"/>
          <p:cNvSpPr txBox="1"/>
          <p:nvPr>
            <p:ph idx="3" type="subTitle"/>
          </p:nvPr>
        </p:nvSpPr>
        <p:spPr>
          <a:xfrm>
            <a:off x="4975800" y="9083450"/>
            <a:ext cx="1898400" cy="619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900"/>
              <a:buFont typeface="Prata"/>
              <a:buNone/>
              <a:defRPr sz="2800">
                <a:solidFill>
                  <a:schemeClr val="lt1"/>
                </a:solidFill>
                <a:latin typeface="Prata"/>
                <a:ea typeface="Prata"/>
                <a:cs typeface="Prata"/>
                <a:sym typeface="Prata"/>
              </a:defRPr>
            </a:lvl1pPr>
            <a:lvl2pPr lvl="1" algn="r">
              <a:lnSpc>
                <a:spcPct val="100000"/>
              </a:lnSpc>
              <a:spcBef>
                <a:spcPts val="0"/>
              </a:spcBef>
              <a:spcAft>
                <a:spcPts val="0"/>
              </a:spcAft>
              <a:buSzPts val="2500"/>
              <a:buFont typeface="Prata"/>
              <a:buNone/>
              <a:defRPr sz="2500">
                <a:latin typeface="Prata"/>
                <a:ea typeface="Prata"/>
                <a:cs typeface="Prata"/>
                <a:sym typeface="Prata"/>
              </a:defRPr>
            </a:lvl2pPr>
            <a:lvl3pPr lvl="2" algn="r">
              <a:lnSpc>
                <a:spcPct val="100000"/>
              </a:lnSpc>
              <a:spcBef>
                <a:spcPts val="0"/>
              </a:spcBef>
              <a:spcAft>
                <a:spcPts val="0"/>
              </a:spcAft>
              <a:buSzPts val="2500"/>
              <a:buFont typeface="Prata"/>
              <a:buNone/>
              <a:defRPr sz="2500">
                <a:latin typeface="Prata"/>
                <a:ea typeface="Prata"/>
                <a:cs typeface="Prata"/>
                <a:sym typeface="Prata"/>
              </a:defRPr>
            </a:lvl3pPr>
            <a:lvl4pPr lvl="3" algn="r">
              <a:lnSpc>
                <a:spcPct val="100000"/>
              </a:lnSpc>
              <a:spcBef>
                <a:spcPts val="0"/>
              </a:spcBef>
              <a:spcAft>
                <a:spcPts val="0"/>
              </a:spcAft>
              <a:buSzPts val="2500"/>
              <a:buFont typeface="Prata"/>
              <a:buNone/>
              <a:defRPr sz="2500">
                <a:latin typeface="Prata"/>
                <a:ea typeface="Prata"/>
                <a:cs typeface="Prata"/>
                <a:sym typeface="Prata"/>
              </a:defRPr>
            </a:lvl4pPr>
            <a:lvl5pPr lvl="4" algn="r">
              <a:lnSpc>
                <a:spcPct val="100000"/>
              </a:lnSpc>
              <a:spcBef>
                <a:spcPts val="0"/>
              </a:spcBef>
              <a:spcAft>
                <a:spcPts val="0"/>
              </a:spcAft>
              <a:buSzPts val="2500"/>
              <a:buFont typeface="Prata"/>
              <a:buNone/>
              <a:defRPr sz="2500">
                <a:latin typeface="Prata"/>
                <a:ea typeface="Prata"/>
                <a:cs typeface="Prata"/>
                <a:sym typeface="Prata"/>
              </a:defRPr>
            </a:lvl5pPr>
            <a:lvl6pPr lvl="5" algn="r">
              <a:lnSpc>
                <a:spcPct val="100000"/>
              </a:lnSpc>
              <a:spcBef>
                <a:spcPts val="0"/>
              </a:spcBef>
              <a:spcAft>
                <a:spcPts val="0"/>
              </a:spcAft>
              <a:buSzPts val="2500"/>
              <a:buFont typeface="Prata"/>
              <a:buNone/>
              <a:defRPr sz="2500">
                <a:latin typeface="Prata"/>
                <a:ea typeface="Prata"/>
                <a:cs typeface="Prata"/>
                <a:sym typeface="Prata"/>
              </a:defRPr>
            </a:lvl6pPr>
            <a:lvl7pPr lvl="6" algn="r">
              <a:lnSpc>
                <a:spcPct val="100000"/>
              </a:lnSpc>
              <a:spcBef>
                <a:spcPts val="0"/>
              </a:spcBef>
              <a:spcAft>
                <a:spcPts val="0"/>
              </a:spcAft>
              <a:buSzPts val="2500"/>
              <a:buFont typeface="Prata"/>
              <a:buNone/>
              <a:defRPr sz="2500">
                <a:latin typeface="Prata"/>
                <a:ea typeface="Prata"/>
                <a:cs typeface="Prata"/>
                <a:sym typeface="Prata"/>
              </a:defRPr>
            </a:lvl7pPr>
            <a:lvl8pPr lvl="7" algn="r">
              <a:lnSpc>
                <a:spcPct val="100000"/>
              </a:lnSpc>
              <a:spcBef>
                <a:spcPts val="0"/>
              </a:spcBef>
              <a:spcAft>
                <a:spcPts val="0"/>
              </a:spcAft>
              <a:buSzPts val="2500"/>
              <a:buFont typeface="Prata"/>
              <a:buNone/>
              <a:defRPr sz="2500">
                <a:latin typeface="Prata"/>
                <a:ea typeface="Prata"/>
                <a:cs typeface="Prata"/>
                <a:sym typeface="Prata"/>
              </a:defRPr>
            </a:lvl8pPr>
            <a:lvl9pPr lvl="8" algn="r">
              <a:lnSpc>
                <a:spcPct val="100000"/>
              </a:lnSpc>
              <a:spcBef>
                <a:spcPts val="0"/>
              </a:spcBef>
              <a:spcAft>
                <a:spcPts val="0"/>
              </a:spcAft>
              <a:buSzPts val="2500"/>
              <a:buFont typeface="Prata"/>
              <a:buNone/>
              <a:defRPr sz="2500">
                <a:latin typeface="Prata"/>
                <a:ea typeface="Prata"/>
                <a:cs typeface="Prata"/>
                <a:sym typeface="Prata"/>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2" name="Shape 52"/>
        <p:cNvGrpSpPr/>
        <p:nvPr/>
      </p:nvGrpSpPr>
      <p:grpSpPr>
        <a:xfrm>
          <a:off x="0" y="0"/>
          <a:ext cx="0" cy="0"/>
          <a:chOff x="0" y="0"/>
          <a:chExt cx="0" cy="0"/>
        </a:xfrm>
      </p:grpSpPr>
      <p:sp>
        <p:nvSpPr>
          <p:cNvPr id="53" name="Google Shape;53;p37"/>
          <p:cNvSpPr/>
          <p:nvPr/>
        </p:nvSpPr>
        <p:spPr>
          <a:xfrm>
            <a:off x="0" y="3178500"/>
            <a:ext cx="6874200" cy="42810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37"/>
          <p:cNvSpPr txBox="1"/>
          <p:nvPr>
            <p:ph type="title"/>
          </p:nvPr>
        </p:nvSpPr>
        <p:spPr>
          <a:xfrm>
            <a:off x="685800" y="935745"/>
            <a:ext cx="5264700" cy="8503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5" name="Shape 55"/>
        <p:cNvGrpSpPr/>
        <p:nvPr/>
      </p:nvGrpSpPr>
      <p:grpSpPr>
        <a:xfrm>
          <a:off x="0" y="0"/>
          <a:ext cx="0" cy="0"/>
          <a:chOff x="0" y="0"/>
          <a:chExt cx="0" cy="0"/>
        </a:xfrm>
      </p:grpSpPr>
      <p:sp>
        <p:nvSpPr>
          <p:cNvPr id="56" name="Google Shape;56;p38"/>
          <p:cNvSpPr/>
          <p:nvPr/>
        </p:nvSpPr>
        <p:spPr>
          <a:xfrm>
            <a:off x="685800" y="0"/>
            <a:ext cx="6188400" cy="1884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38"/>
          <p:cNvSpPr txBox="1"/>
          <p:nvPr>
            <p:ph type="title"/>
          </p:nvPr>
        </p:nvSpPr>
        <p:spPr>
          <a:xfrm>
            <a:off x="459600" y="925100"/>
            <a:ext cx="6640800" cy="80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200"/>
              <a:buNone/>
              <a:defRPr sz="3800">
                <a:solidFill>
                  <a:schemeClr val="lt1"/>
                </a:solidFill>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58" name="Google Shape;58;p38"/>
          <p:cNvSpPr txBox="1"/>
          <p:nvPr>
            <p:ph idx="1" type="body"/>
          </p:nvPr>
        </p:nvSpPr>
        <p:spPr>
          <a:xfrm>
            <a:off x="685800" y="2395700"/>
            <a:ext cx="6188400" cy="7531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Font typeface="Raleway SemiBold"/>
              <a:buChar char="●"/>
              <a:defRPr/>
            </a:lvl1pPr>
            <a:lvl2pPr indent="-317500" lvl="1" marL="914400" algn="l">
              <a:lnSpc>
                <a:spcPct val="100000"/>
              </a:lnSpc>
              <a:spcBef>
                <a:spcPts val="0"/>
              </a:spcBef>
              <a:spcAft>
                <a:spcPts val="0"/>
              </a:spcAft>
              <a:buClr>
                <a:srgbClr val="595959"/>
              </a:buClr>
              <a:buSzPts val="1400"/>
              <a:buChar char="○"/>
              <a:defRPr/>
            </a:lvl2pPr>
            <a:lvl3pPr indent="-317500" lvl="2" marL="1371600" algn="l">
              <a:lnSpc>
                <a:spcPct val="100000"/>
              </a:lnSpc>
              <a:spcBef>
                <a:spcPts val="0"/>
              </a:spcBef>
              <a:spcAft>
                <a:spcPts val="0"/>
              </a:spcAft>
              <a:buClr>
                <a:srgbClr val="595959"/>
              </a:buClr>
              <a:buSzPts val="1400"/>
              <a:buFont typeface="Anaheim"/>
              <a:buAutoNum type="romanLcPeriod"/>
              <a:defRPr/>
            </a:lvl3pPr>
            <a:lvl4pPr indent="-317500" lvl="3" marL="1828800" algn="l">
              <a:lnSpc>
                <a:spcPct val="100000"/>
              </a:lnSpc>
              <a:spcBef>
                <a:spcPts val="0"/>
              </a:spcBef>
              <a:spcAft>
                <a:spcPts val="0"/>
              </a:spcAft>
              <a:buClr>
                <a:srgbClr val="595959"/>
              </a:buClr>
              <a:buSzPts val="1400"/>
              <a:buFont typeface="Anaheim"/>
              <a:buAutoNum type="arabicPeriod"/>
              <a:defRPr/>
            </a:lvl4pPr>
            <a:lvl5pPr indent="-317500" lvl="4" marL="2286000" algn="l">
              <a:lnSpc>
                <a:spcPct val="100000"/>
              </a:lnSpc>
              <a:spcBef>
                <a:spcPts val="0"/>
              </a:spcBef>
              <a:spcAft>
                <a:spcPts val="0"/>
              </a:spcAft>
              <a:buClr>
                <a:srgbClr val="595959"/>
              </a:buClr>
              <a:buSzPts val="1400"/>
              <a:buFont typeface="Anaheim"/>
              <a:buAutoNum type="alphaLcPeriod"/>
              <a:defRPr/>
            </a:lvl5pPr>
            <a:lvl6pPr indent="-317500" lvl="5" marL="2743200" algn="l">
              <a:lnSpc>
                <a:spcPct val="100000"/>
              </a:lnSpc>
              <a:spcBef>
                <a:spcPts val="0"/>
              </a:spcBef>
              <a:spcAft>
                <a:spcPts val="0"/>
              </a:spcAft>
              <a:buClr>
                <a:srgbClr val="595959"/>
              </a:buClr>
              <a:buSzPts val="1400"/>
              <a:buFont typeface="Anaheim"/>
              <a:buAutoNum type="romanLcPeriod"/>
              <a:defRPr/>
            </a:lvl6pPr>
            <a:lvl7pPr indent="-317500" lvl="6" marL="3200400" algn="l">
              <a:lnSpc>
                <a:spcPct val="100000"/>
              </a:lnSpc>
              <a:spcBef>
                <a:spcPts val="0"/>
              </a:spcBef>
              <a:spcAft>
                <a:spcPts val="0"/>
              </a:spcAft>
              <a:buClr>
                <a:srgbClr val="595959"/>
              </a:buClr>
              <a:buSzPts val="1400"/>
              <a:buFont typeface="Anaheim"/>
              <a:buAutoNum type="arabicPeriod"/>
              <a:defRPr/>
            </a:lvl7pPr>
            <a:lvl8pPr indent="-317500" lvl="7" marL="3657600" algn="l">
              <a:lnSpc>
                <a:spcPct val="100000"/>
              </a:lnSpc>
              <a:spcBef>
                <a:spcPts val="0"/>
              </a:spcBef>
              <a:spcAft>
                <a:spcPts val="0"/>
              </a:spcAft>
              <a:buClr>
                <a:srgbClr val="595959"/>
              </a:buClr>
              <a:buSzPts val="1400"/>
              <a:buFont typeface="Anaheim"/>
              <a:buAutoNum type="alphaLcPeriod"/>
              <a:defRPr/>
            </a:lvl8pPr>
            <a:lvl9pPr indent="-317500" lvl="8" marL="4114800" algn="l">
              <a:lnSpc>
                <a:spcPct val="100000"/>
              </a:lnSpc>
              <a:spcBef>
                <a:spcPts val="0"/>
              </a:spcBef>
              <a:spcAft>
                <a:spcPts val="0"/>
              </a:spcAft>
              <a:buClr>
                <a:srgbClr val="595959"/>
              </a:buClr>
              <a:buSzPts val="1400"/>
              <a:buFont typeface="Anaheim"/>
              <a:buAutoNum type="romanLcPerio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9"/>
          <p:cNvSpPr txBox="1"/>
          <p:nvPr>
            <p:ph type="title"/>
          </p:nvPr>
        </p:nvSpPr>
        <p:spPr>
          <a:xfrm>
            <a:off x="685801" y="925100"/>
            <a:ext cx="6188400" cy="1190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200"/>
              <a:buFont typeface="Prata"/>
              <a:buNone/>
              <a:defRPr b="0" i="0" sz="3200" u="none" cap="none" strike="noStrike">
                <a:solidFill>
                  <a:schemeClr val="dk1"/>
                </a:solidFill>
                <a:latin typeface="Prata"/>
                <a:ea typeface="Prata"/>
                <a:cs typeface="Prata"/>
                <a:sym typeface="Prata"/>
              </a:defRPr>
            </a:lvl1pPr>
            <a:lvl2pPr lvl="1" marR="0" rtl="0" algn="l">
              <a:lnSpc>
                <a:spcPct val="100000"/>
              </a:lnSpc>
              <a:spcBef>
                <a:spcPts val="0"/>
              </a:spcBef>
              <a:spcAft>
                <a:spcPts val="0"/>
              </a:spcAft>
              <a:buClr>
                <a:schemeClr val="dk1"/>
              </a:buClr>
              <a:buSzPts val="3200"/>
              <a:buFont typeface="Prata"/>
              <a:buNone/>
              <a:defRPr b="0" i="0" sz="3200" u="none" cap="none" strike="noStrike">
                <a:solidFill>
                  <a:schemeClr val="dk1"/>
                </a:solidFill>
                <a:latin typeface="Prata"/>
                <a:ea typeface="Prata"/>
                <a:cs typeface="Prata"/>
                <a:sym typeface="Prata"/>
              </a:defRPr>
            </a:lvl2pPr>
            <a:lvl3pPr lvl="2" marR="0" rtl="0" algn="l">
              <a:lnSpc>
                <a:spcPct val="100000"/>
              </a:lnSpc>
              <a:spcBef>
                <a:spcPts val="0"/>
              </a:spcBef>
              <a:spcAft>
                <a:spcPts val="0"/>
              </a:spcAft>
              <a:buClr>
                <a:schemeClr val="dk1"/>
              </a:buClr>
              <a:buSzPts val="3200"/>
              <a:buFont typeface="Prata"/>
              <a:buNone/>
              <a:defRPr b="0" i="0" sz="3200" u="none" cap="none" strike="noStrike">
                <a:solidFill>
                  <a:schemeClr val="dk1"/>
                </a:solidFill>
                <a:latin typeface="Prata"/>
                <a:ea typeface="Prata"/>
                <a:cs typeface="Prata"/>
                <a:sym typeface="Prata"/>
              </a:defRPr>
            </a:lvl3pPr>
            <a:lvl4pPr lvl="3" marR="0" rtl="0" algn="l">
              <a:lnSpc>
                <a:spcPct val="100000"/>
              </a:lnSpc>
              <a:spcBef>
                <a:spcPts val="0"/>
              </a:spcBef>
              <a:spcAft>
                <a:spcPts val="0"/>
              </a:spcAft>
              <a:buClr>
                <a:schemeClr val="dk1"/>
              </a:buClr>
              <a:buSzPts val="3200"/>
              <a:buFont typeface="Prata"/>
              <a:buNone/>
              <a:defRPr b="0" i="0" sz="3200" u="none" cap="none" strike="noStrike">
                <a:solidFill>
                  <a:schemeClr val="dk1"/>
                </a:solidFill>
                <a:latin typeface="Prata"/>
                <a:ea typeface="Prata"/>
                <a:cs typeface="Prata"/>
                <a:sym typeface="Prata"/>
              </a:defRPr>
            </a:lvl4pPr>
            <a:lvl5pPr lvl="4" marR="0" rtl="0" algn="l">
              <a:lnSpc>
                <a:spcPct val="100000"/>
              </a:lnSpc>
              <a:spcBef>
                <a:spcPts val="0"/>
              </a:spcBef>
              <a:spcAft>
                <a:spcPts val="0"/>
              </a:spcAft>
              <a:buClr>
                <a:schemeClr val="dk1"/>
              </a:buClr>
              <a:buSzPts val="3200"/>
              <a:buFont typeface="Prata"/>
              <a:buNone/>
              <a:defRPr b="0" i="0" sz="3200" u="none" cap="none" strike="noStrike">
                <a:solidFill>
                  <a:schemeClr val="dk1"/>
                </a:solidFill>
                <a:latin typeface="Prata"/>
                <a:ea typeface="Prata"/>
                <a:cs typeface="Prata"/>
                <a:sym typeface="Prata"/>
              </a:defRPr>
            </a:lvl5pPr>
            <a:lvl6pPr lvl="5" marR="0" rtl="0" algn="l">
              <a:lnSpc>
                <a:spcPct val="100000"/>
              </a:lnSpc>
              <a:spcBef>
                <a:spcPts val="0"/>
              </a:spcBef>
              <a:spcAft>
                <a:spcPts val="0"/>
              </a:spcAft>
              <a:buClr>
                <a:schemeClr val="dk1"/>
              </a:buClr>
              <a:buSzPts val="3200"/>
              <a:buFont typeface="Prata"/>
              <a:buNone/>
              <a:defRPr b="0" i="0" sz="3200" u="none" cap="none" strike="noStrike">
                <a:solidFill>
                  <a:schemeClr val="dk1"/>
                </a:solidFill>
                <a:latin typeface="Prata"/>
                <a:ea typeface="Prata"/>
                <a:cs typeface="Prata"/>
                <a:sym typeface="Prata"/>
              </a:defRPr>
            </a:lvl6pPr>
            <a:lvl7pPr lvl="6" marR="0" rtl="0" algn="l">
              <a:lnSpc>
                <a:spcPct val="100000"/>
              </a:lnSpc>
              <a:spcBef>
                <a:spcPts val="0"/>
              </a:spcBef>
              <a:spcAft>
                <a:spcPts val="0"/>
              </a:spcAft>
              <a:buClr>
                <a:schemeClr val="dk1"/>
              </a:buClr>
              <a:buSzPts val="3200"/>
              <a:buFont typeface="Prata"/>
              <a:buNone/>
              <a:defRPr b="0" i="0" sz="3200" u="none" cap="none" strike="noStrike">
                <a:solidFill>
                  <a:schemeClr val="dk1"/>
                </a:solidFill>
                <a:latin typeface="Prata"/>
                <a:ea typeface="Prata"/>
                <a:cs typeface="Prata"/>
                <a:sym typeface="Prata"/>
              </a:defRPr>
            </a:lvl7pPr>
            <a:lvl8pPr lvl="7" marR="0" rtl="0" algn="l">
              <a:lnSpc>
                <a:spcPct val="100000"/>
              </a:lnSpc>
              <a:spcBef>
                <a:spcPts val="0"/>
              </a:spcBef>
              <a:spcAft>
                <a:spcPts val="0"/>
              </a:spcAft>
              <a:buClr>
                <a:schemeClr val="dk1"/>
              </a:buClr>
              <a:buSzPts val="3200"/>
              <a:buFont typeface="Prata"/>
              <a:buNone/>
              <a:defRPr b="0" i="0" sz="3200" u="none" cap="none" strike="noStrike">
                <a:solidFill>
                  <a:schemeClr val="dk1"/>
                </a:solidFill>
                <a:latin typeface="Prata"/>
                <a:ea typeface="Prata"/>
                <a:cs typeface="Prata"/>
                <a:sym typeface="Prata"/>
              </a:defRPr>
            </a:lvl8pPr>
            <a:lvl9pPr lvl="8" marR="0" rtl="0" algn="l">
              <a:lnSpc>
                <a:spcPct val="100000"/>
              </a:lnSpc>
              <a:spcBef>
                <a:spcPts val="0"/>
              </a:spcBef>
              <a:spcAft>
                <a:spcPts val="0"/>
              </a:spcAft>
              <a:buClr>
                <a:schemeClr val="dk1"/>
              </a:buClr>
              <a:buSzPts val="3200"/>
              <a:buFont typeface="Prata"/>
              <a:buNone/>
              <a:defRPr b="0" i="0" sz="3200" u="none" cap="none" strike="noStrike">
                <a:solidFill>
                  <a:schemeClr val="dk1"/>
                </a:solidFill>
                <a:latin typeface="Prata"/>
                <a:ea typeface="Prata"/>
                <a:cs typeface="Prata"/>
                <a:sym typeface="Prata"/>
              </a:defRPr>
            </a:lvl9pPr>
          </a:lstStyle>
          <a:p/>
        </p:txBody>
      </p:sp>
      <p:sp>
        <p:nvSpPr>
          <p:cNvPr id="7" name="Google Shape;7;p29"/>
          <p:cNvSpPr txBox="1"/>
          <p:nvPr>
            <p:ph idx="1" type="body"/>
          </p:nvPr>
        </p:nvSpPr>
        <p:spPr>
          <a:xfrm>
            <a:off x="685801" y="2395704"/>
            <a:ext cx="6188400" cy="71019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00000"/>
              </a:lnSpc>
              <a:spcBef>
                <a:spcPts val="0"/>
              </a:spcBef>
              <a:spcAft>
                <a:spcPts val="0"/>
              </a:spcAft>
              <a:buClr>
                <a:schemeClr val="dk1"/>
              </a:buClr>
              <a:buSzPts val="1600"/>
              <a:buFont typeface="Raleway"/>
              <a:buChar char="●"/>
              <a:defRPr b="0" i="0" sz="1600" u="none" cap="none" strike="noStrike">
                <a:solidFill>
                  <a:schemeClr val="dk1"/>
                </a:solidFill>
                <a:latin typeface="Raleway"/>
                <a:ea typeface="Raleway"/>
                <a:cs typeface="Raleway"/>
                <a:sym typeface="Raleway"/>
              </a:defRPr>
            </a:lvl1pPr>
            <a:lvl2pPr indent="-330200" lvl="1" marL="914400" marR="0" rtl="0" algn="l">
              <a:lnSpc>
                <a:spcPct val="100000"/>
              </a:lnSpc>
              <a:spcBef>
                <a:spcPts val="0"/>
              </a:spcBef>
              <a:spcAft>
                <a:spcPts val="0"/>
              </a:spcAft>
              <a:buClr>
                <a:schemeClr val="dk1"/>
              </a:buClr>
              <a:buSzPts val="1600"/>
              <a:buFont typeface="Raleway"/>
              <a:buChar char="○"/>
              <a:defRPr b="0" i="0" sz="1600" u="none" cap="none" strike="noStrike">
                <a:solidFill>
                  <a:schemeClr val="dk1"/>
                </a:solidFill>
                <a:latin typeface="Raleway"/>
                <a:ea typeface="Raleway"/>
                <a:cs typeface="Raleway"/>
                <a:sym typeface="Raleway"/>
              </a:defRPr>
            </a:lvl2pPr>
            <a:lvl3pPr indent="-330200" lvl="2" marL="1371600" marR="0" rtl="0" algn="l">
              <a:lnSpc>
                <a:spcPct val="100000"/>
              </a:lnSpc>
              <a:spcBef>
                <a:spcPts val="0"/>
              </a:spcBef>
              <a:spcAft>
                <a:spcPts val="0"/>
              </a:spcAft>
              <a:buClr>
                <a:schemeClr val="dk1"/>
              </a:buClr>
              <a:buSzPts val="1600"/>
              <a:buFont typeface="Raleway"/>
              <a:buChar char="■"/>
              <a:defRPr b="0" i="0" sz="1600" u="none" cap="none" strike="noStrike">
                <a:solidFill>
                  <a:schemeClr val="dk1"/>
                </a:solidFill>
                <a:latin typeface="Raleway"/>
                <a:ea typeface="Raleway"/>
                <a:cs typeface="Raleway"/>
                <a:sym typeface="Raleway"/>
              </a:defRPr>
            </a:lvl3pPr>
            <a:lvl4pPr indent="-330200" lvl="3" marL="1828800" marR="0" rtl="0" algn="l">
              <a:lnSpc>
                <a:spcPct val="100000"/>
              </a:lnSpc>
              <a:spcBef>
                <a:spcPts val="0"/>
              </a:spcBef>
              <a:spcAft>
                <a:spcPts val="0"/>
              </a:spcAft>
              <a:buClr>
                <a:schemeClr val="dk1"/>
              </a:buClr>
              <a:buSzPts val="1600"/>
              <a:buFont typeface="Raleway"/>
              <a:buChar char="●"/>
              <a:defRPr b="0" i="0" sz="1600" u="none" cap="none" strike="noStrike">
                <a:solidFill>
                  <a:schemeClr val="dk1"/>
                </a:solidFill>
                <a:latin typeface="Raleway"/>
                <a:ea typeface="Raleway"/>
                <a:cs typeface="Raleway"/>
                <a:sym typeface="Raleway"/>
              </a:defRPr>
            </a:lvl4pPr>
            <a:lvl5pPr indent="-330200" lvl="4" marL="2286000" marR="0" rtl="0" algn="l">
              <a:lnSpc>
                <a:spcPct val="100000"/>
              </a:lnSpc>
              <a:spcBef>
                <a:spcPts val="0"/>
              </a:spcBef>
              <a:spcAft>
                <a:spcPts val="0"/>
              </a:spcAft>
              <a:buClr>
                <a:schemeClr val="dk1"/>
              </a:buClr>
              <a:buSzPts val="1600"/>
              <a:buFont typeface="Raleway"/>
              <a:buChar char="○"/>
              <a:defRPr b="0" i="0" sz="1600" u="none" cap="none" strike="noStrike">
                <a:solidFill>
                  <a:schemeClr val="dk1"/>
                </a:solidFill>
                <a:latin typeface="Raleway"/>
                <a:ea typeface="Raleway"/>
                <a:cs typeface="Raleway"/>
                <a:sym typeface="Raleway"/>
              </a:defRPr>
            </a:lvl5pPr>
            <a:lvl6pPr indent="-330200" lvl="5" marL="2743200" marR="0" rtl="0" algn="l">
              <a:lnSpc>
                <a:spcPct val="100000"/>
              </a:lnSpc>
              <a:spcBef>
                <a:spcPts val="0"/>
              </a:spcBef>
              <a:spcAft>
                <a:spcPts val="0"/>
              </a:spcAft>
              <a:buClr>
                <a:schemeClr val="dk1"/>
              </a:buClr>
              <a:buSzPts val="1600"/>
              <a:buFont typeface="Raleway"/>
              <a:buChar char="■"/>
              <a:defRPr b="0" i="0" sz="1600" u="none" cap="none" strike="noStrike">
                <a:solidFill>
                  <a:schemeClr val="dk1"/>
                </a:solidFill>
                <a:latin typeface="Raleway"/>
                <a:ea typeface="Raleway"/>
                <a:cs typeface="Raleway"/>
                <a:sym typeface="Raleway"/>
              </a:defRPr>
            </a:lvl6pPr>
            <a:lvl7pPr indent="-330200" lvl="6" marL="3200400" marR="0" rtl="0" algn="l">
              <a:lnSpc>
                <a:spcPct val="100000"/>
              </a:lnSpc>
              <a:spcBef>
                <a:spcPts val="0"/>
              </a:spcBef>
              <a:spcAft>
                <a:spcPts val="0"/>
              </a:spcAft>
              <a:buClr>
                <a:schemeClr val="dk1"/>
              </a:buClr>
              <a:buSzPts val="1600"/>
              <a:buFont typeface="Raleway"/>
              <a:buChar char="●"/>
              <a:defRPr b="0" i="0" sz="1600" u="none" cap="none" strike="noStrike">
                <a:solidFill>
                  <a:schemeClr val="dk1"/>
                </a:solidFill>
                <a:latin typeface="Raleway"/>
                <a:ea typeface="Raleway"/>
                <a:cs typeface="Raleway"/>
                <a:sym typeface="Raleway"/>
              </a:defRPr>
            </a:lvl7pPr>
            <a:lvl8pPr indent="-330200" lvl="7" marL="3657600" marR="0" rtl="0" algn="l">
              <a:lnSpc>
                <a:spcPct val="100000"/>
              </a:lnSpc>
              <a:spcBef>
                <a:spcPts val="0"/>
              </a:spcBef>
              <a:spcAft>
                <a:spcPts val="0"/>
              </a:spcAft>
              <a:buClr>
                <a:schemeClr val="dk1"/>
              </a:buClr>
              <a:buSzPts val="1600"/>
              <a:buFont typeface="Raleway"/>
              <a:buChar char="○"/>
              <a:defRPr b="0" i="0" sz="1600" u="none" cap="none" strike="noStrike">
                <a:solidFill>
                  <a:schemeClr val="dk1"/>
                </a:solidFill>
                <a:latin typeface="Raleway"/>
                <a:ea typeface="Raleway"/>
                <a:cs typeface="Raleway"/>
                <a:sym typeface="Raleway"/>
              </a:defRPr>
            </a:lvl8pPr>
            <a:lvl9pPr indent="-330200" lvl="8" marL="4114800" marR="0" rtl="0" algn="l">
              <a:lnSpc>
                <a:spcPct val="100000"/>
              </a:lnSpc>
              <a:spcBef>
                <a:spcPts val="0"/>
              </a:spcBef>
              <a:spcAft>
                <a:spcPts val="0"/>
              </a:spcAft>
              <a:buClr>
                <a:schemeClr val="dk1"/>
              </a:buClr>
              <a:buSzPts val="1600"/>
              <a:buFont typeface="Raleway"/>
              <a:buChar char="■"/>
              <a:defRPr b="0" i="0" sz="1600" u="none" cap="none" strike="noStrike">
                <a:solidFill>
                  <a:schemeClr val="dk1"/>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hyperlink" Target="https://docs.google.com/document/d/1bcxspfHvxhtCAeQbxX7fSuMBu0pt6Vy0QDrLszVAH8s/edit?usp=sharing"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docs.google.com/document/d/1bcxspfHvxhtCAeQbxX7fSuMBu0pt6Vy0QDrLszVAH8s/edit?usp=sharin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docs.google.com/document/d/17Ce_6eD-gHSnPVBlQ-93WAjhFVFvG-MCnmPG5DKNWuA/edit?usp=sharing" TargetMode="External"/><Relationship Id="rId4" Type="http://schemas.openxmlformats.org/officeDocument/2006/relationships/image" Target="../media/image1.png"/><Relationship Id="rId5"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hyperlink" Target="https://docs.google.com/document/d/1DkvnIRRvOp4M8Q0n5wZcPW_iWaCVog8AX3JPRineH5g/edit?usp=sharing" TargetMode="External"/><Relationship Id="rId4" Type="http://schemas.openxmlformats.org/officeDocument/2006/relationships/hyperlink" Target="https://docs.google.com/spreadsheets/d/1y1v_xyyEVgmGKiz6twdRV4t9QiPGqBJD/edit?usp=share_link&amp;ouid=106348929162266263058&amp;rtpof=true&amp;sd=tru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hyperlink" Target="https://docs.google.com/document/d/1KQgZNjat5Ucnk4AfmAS1htX1LYy03tnnGjUW5WaI8CM/edit?usp=sharing" TargetMode="External"/><Relationship Id="rId4" Type="http://schemas.openxmlformats.org/officeDocument/2006/relationships/hyperlink" Target="https://colab.research.google.com/drive/17ucSLD9EOgxTt3pP42DGtPYOs1a7R8BC?usp=share_lin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hyperlink" Target="https://docs.google.com/document/d/1_u2bO6b6ha4q3TuaLtpagohbMZhFJC3wpumwRtz53Z4/edit?usp=sharing" TargetMode="External"/><Relationship Id="rId4" Type="http://schemas.openxmlformats.org/officeDocument/2006/relationships/hyperlink" Target="https://docs.google.com/spreadsheets/d/1YjYwXzvGmOl_JIcbkO-sWK1SQP4AD0VC/edit?usp=share_link&amp;ouid=106348929162266263058&amp;rtpof=true&amp;sd=true"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hyperlink" Target="https://docs.google.com/document/d/1gtk_RMoDxNRZ1OAJ2wg2jJx7oudzuQVjR_Rdimm21fQ/edit?usp=sharing" TargetMode="External"/><Relationship Id="rId4" Type="http://schemas.openxmlformats.org/officeDocument/2006/relationships/hyperlink" Target="https://docs.google.com/spreadsheets/d/18PQGCKHxZiuYxUbLQ9KCSCEs09j2xiLo/edit?usp=share_link&amp;ouid=106348929162266263058&amp;rtpof=true&amp;sd=true"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 Id="rId3" Type="http://schemas.openxmlformats.org/officeDocument/2006/relationships/hyperlink" Target="mailto:shreejit.jithu2002@gmail.com" TargetMode="External"/><Relationship Id="rId4" Type="http://schemas.openxmlformats.org/officeDocument/2006/relationships/hyperlink" Target="https://www.linkedin.com/in/shreejit-cheel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
          <p:cNvSpPr txBox="1"/>
          <p:nvPr>
            <p:ph type="ctrTitle"/>
          </p:nvPr>
        </p:nvSpPr>
        <p:spPr>
          <a:xfrm>
            <a:off x="838200" y="832376"/>
            <a:ext cx="5959800" cy="26043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5200"/>
              <a:buNone/>
            </a:pPr>
            <a:r>
              <a:rPr lang="en-US"/>
              <a:t>Data Analysis Portfolio</a:t>
            </a:r>
            <a:endParaRPr/>
          </a:p>
        </p:txBody>
      </p:sp>
      <p:sp>
        <p:nvSpPr>
          <p:cNvPr id="95" name="Google Shape;95;p1"/>
          <p:cNvSpPr txBox="1"/>
          <p:nvPr>
            <p:ph idx="1" type="subTitle"/>
          </p:nvPr>
        </p:nvSpPr>
        <p:spPr>
          <a:xfrm>
            <a:off x="838200" y="3469074"/>
            <a:ext cx="4851900" cy="47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a:t>Shreejit Cheela</a:t>
            </a:r>
            <a:endParaRPr/>
          </a:p>
        </p:txBody>
      </p:sp>
      <p:pic>
        <p:nvPicPr>
          <p:cNvPr id="96" name="Google Shape;96;p1"/>
          <p:cNvPicPr preferRelativeResize="0"/>
          <p:nvPr/>
        </p:nvPicPr>
        <p:blipFill rotWithShape="1">
          <a:blip r:embed="rId3">
            <a:alphaModFix/>
          </a:blip>
          <a:srcRect b="0" l="8779" r="8780" t="0"/>
          <a:stretch/>
        </p:blipFill>
        <p:spPr>
          <a:xfrm>
            <a:off x="685800" y="4400875"/>
            <a:ext cx="6188400" cy="57799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0"/>
          <p:cNvSpPr txBox="1"/>
          <p:nvPr>
            <p:ph type="title"/>
          </p:nvPr>
        </p:nvSpPr>
        <p:spPr>
          <a:xfrm>
            <a:off x="685637" y="526259"/>
            <a:ext cx="6188400" cy="119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Task 1: </a:t>
            </a:r>
            <a:br>
              <a:rPr lang="en-US" sz="3200"/>
            </a:br>
            <a:r>
              <a:rPr lang="en-US" sz="3200"/>
              <a:t>Data Analytics Process</a:t>
            </a:r>
            <a:endParaRPr sz="3200"/>
          </a:p>
        </p:txBody>
      </p:sp>
      <p:sp>
        <p:nvSpPr>
          <p:cNvPr id="244" name="Google Shape;244;p10"/>
          <p:cNvSpPr txBox="1"/>
          <p:nvPr/>
        </p:nvSpPr>
        <p:spPr>
          <a:xfrm>
            <a:off x="601537" y="4455673"/>
            <a:ext cx="6264000" cy="2970300"/>
          </a:xfrm>
          <a:prstGeom prst="rect">
            <a:avLst/>
          </a:prstGeom>
          <a:noFill/>
          <a:ln>
            <a:noFill/>
          </a:ln>
        </p:spPr>
        <p:txBody>
          <a:bodyPr anchorCtr="0" anchor="ctr" bIns="91425" lIns="91425" spcFirstLastPara="1" rIns="91425" wrap="square" tIns="91425">
            <a:noAutofit/>
          </a:bodyPr>
          <a:lstStyle/>
          <a:p>
            <a:pPr indent="0" lvl="0" marL="127000" marR="0" rtl="0" algn="l">
              <a:lnSpc>
                <a:spcPct val="100000"/>
              </a:lnSpc>
              <a:spcBef>
                <a:spcPts val="0"/>
              </a:spcBef>
              <a:spcAft>
                <a:spcPts val="0"/>
              </a:spcAft>
              <a:buNone/>
            </a:pPr>
            <a:r>
              <a:rPr b="1" i="0" lang="en-US" sz="1600" u="none" cap="none" strike="noStrike">
                <a:solidFill>
                  <a:schemeClr val="dk1"/>
                </a:solidFill>
                <a:latin typeface="Raleway"/>
                <a:ea typeface="Raleway"/>
                <a:cs typeface="Raleway"/>
                <a:sym typeface="Raleway"/>
              </a:rPr>
              <a:t>Plan: </a:t>
            </a:r>
            <a:r>
              <a:rPr b="0" i="0" lang="en-US" sz="1600" u="none" cap="none" strike="noStrike">
                <a:solidFill>
                  <a:schemeClr val="dk1"/>
                </a:solidFill>
                <a:latin typeface="Raleway"/>
                <a:ea typeface="Raleway"/>
                <a:cs typeface="Raleway"/>
                <a:sym typeface="Raleway"/>
              </a:rPr>
              <a:t>We first decide which things I need before going to market . Is it a shirt , jeans , footwear etc.</a:t>
            </a:r>
            <a:endParaRPr/>
          </a:p>
          <a:p>
            <a:pPr indent="0" lvl="0" marL="127000" marR="0" rtl="0" algn="l">
              <a:lnSpc>
                <a:spcPct val="100000"/>
              </a:lnSpc>
              <a:spcBef>
                <a:spcPts val="0"/>
              </a:spcBef>
              <a:spcAft>
                <a:spcPts val="0"/>
              </a:spcAft>
              <a:buNone/>
            </a:pPr>
            <a:r>
              <a:rPr b="1" i="0" lang="en-US" sz="1600" u="none" cap="none" strike="noStrike">
                <a:solidFill>
                  <a:schemeClr val="dk1"/>
                </a:solidFill>
                <a:latin typeface="Raleway"/>
                <a:ea typeface="Raleway"/>
                <a:cs typeface="Raleway"/>
                <a:sym typeface="Raleway"/>
              </a:rPr>
              <a:t>Prepare: </a:t>
            </a:r>
            <a:r>
              <a:rPr b="0" i="0" lang="en-US" sz="1600" u="none" cap="none" strike="noStrike">
                <a:solidFill>
                  <a:schemeClr val="dk1"/>
                </a:solidFill>
                <a:latin typeface="Raleway"/>
                <a:ea typeface="Raleway"/>
                <a:cs typeface="Raleway"/>
                <a:sym typeface="Raleway"/>
              </a:rPr>
              <a:t>Next I need to check how much I am willing to spend and how to get that money.</a:t>
            </a:r>
            <a:endParaRPr/>
          </a:p>
          <a:p>
            <a:pPr indent="0" lvl="0" marL="127000" marR="0" rtl="0" algn="l">
              <a:lnSpc>
                <a:spcPct val="100000"/>
              </a:lnSpc>
              <a:spcBef>
                <a:spcPts val="0"/>
              </a:spcBef>
              <a:spcAft>
                <a:spcPts val="0"/>
              </a:spcAft>
              <a:buNone/>
            </a:pPr>
            <a:r>
              <a:rPr b="1" i="0" lang="en-US" sz="1600" u="none" cap="none" strike="noStrike">
                <a:solidFill>
                  <a:schemeClr val="dk1"/>
                </a:solidFill>
                <a:latin typeface="Raleway"/>
                <a:ea typeface="Raleway"/>
                <a:cs typeface="Raleway"/>
                <a:sym typeface="Raleway"/>
              </a:rPr>
              <a:t>Process: </a:t>
            </a:r>
            <a:r>
              <a:rPr b="0" i="0" lang="en-US" sz="1600" u="none" cap="none" strike="noStrike">
                <a:solidFill>
                  <a:schemeClr val="dk1"/>
                </a:solidFill>
                <a:latin typeface="Raleway"/>
                <a:ea typeface="Raleway"/>
                <a:cs typeface="Raleway"/>
                <a:sym typeface="Raleway"/>
              </a:rPr>
              <a:t>Then I need to check how much I want from the data. Like if I am going to buy footwear what do I want - slippers / shoes / sandals etc.</a:t>
            </a:r>
            <a:endParaRPr/>
          </a:p>
          <a:p>
            <a:pPr indent="0" lvl="0" marL="127000" marR="0" rtl="0" algn="l">
              <a:lnSpc>
                <a:spcPct val="100000"/>
              </a:lnSpc>
              <a:spcBef>
                <a:spcPts val="0"/>
              </a:spcBef>
              <a:spcAft>
                <a:spcPts val="0"/>
              </a:spcAft>
              <a:buNone/>
            </a:pPr>
            <a:r>
              <a:rPr b="1" i="0" lang="en-US" sz="1600" u="none" cap="none" strike="noStrike">
                <a:solidFill>
                  <a:schemeClr val="dk1"/>
                </a:solidFill>
                <a:latin typeface="Raleway"/>
                <a:ea typeface="Raleway"/>
                <a:cs typeface="Raleway"/>
                <a:sym typeface="Raleway"/>
              </a:rPr>
              <a:t>Analyze: </a:t>
            </a:r>
            <a:r>
              <a:rPr b="0" i="0" lang="en-US" sz="1600" u="none" cap="none" strike="noStrike">
                <a:solidFill>
                  <a:schemeClr val="dk1"/>
                </a:solidFill>
                <a:latin typeface="Raleway"/>
                <a:ea typeface="Raleway"/>
                <a:cs typeface="Raleway"/>
                <a:sym typeface="Raleway"/>
              </a:rPr>
              <a:t>You obviously won't buy things which are out of trend, Also you need to check does the jeans which you have and the color of t-shirt you want to buy, will it make a good combination.</a:t>
            </a:r>
            <a:endParaRPr/>
          </a:p>
          <a:p>
            <a:pPr indent="0" lvl="0" marL="127000" marR="0" rtl="0" algn="l">
              <a:lnSpc>
                <a:spcPct val="100000"/>
              </a:lnSpc>
              <a:spcBef>
                <a:spcPts val="0"/>
              </a:spcBef>
              <a:spcAft>
                <a:spcPts val="0"/>
              </a:spcAft>
              <a:buNone/>
            </a:pPr>
            <a:r>
              <a:rPr b="1" i="0" lang="en-US" sz="1600" u="none" cap="none" strike="noStrike">
                <a:solidFill>
                  <a:schemeClr val="dk1"/>
                </a:solidFill>
                <a:latin typeface="Raleway"/>
                <a:ea typeface="Raleway"/>
                <a:cs typeface="Raleway"/>
                <a:sym typeface="Raleway"/>
              </a:rPr>
              <a:t>Share: </a:t>
            </a:r>
            <a:r>
              <a:rPr b="0" i="0" lang="en-US" sz="1600" u="none" cap="none" strike="noStrike">
                <a:solidFill>
                  <a:schemeClr val="dk1"/>
                </a:solidFill>
                <a:latin typeface="Raleway"/>
                <a:ea typeface="Raleway"/>
                <a:cs typeface="Raleway"/>
                <a:sym typeface="Raleway"/>
              </a:rPr>
              <a:t>Now you communicate your idea to the shopkeeper to find the best suitable fit for you.</a:t>
            </a:r>
            <a:endParaRPr/>
          </a:p>
          <a:p>
            <a:pPr indent="0" lvl="0" marL="127000" marR="0" rtl="0" algn="l">
              <a:lnSpc>
                <a:spcPct val="100000"/>
              </a:lnSpc>
              <a:spcBef>
                <a:spcPts val="0"/>
              </a:spcBef>
              <a:spcAft>
                <a:spcPts val="0"/>
              </a:spcAft>
              <a:buNone/>
            </a:pPr>
            <a:r>
              <a:rPr b="1" i="0" lang="en-US" sz="1600" u="none" cap="none" strike="noStrike">
                <a:solidFill>
                  <a:schemeClr val="dk1"/>
                </a:solidFill>
                <a:latin typeface="Raleway"/>
                <a:ea typeface="Raleway"/>
                <a:cs typeface="Raleway"/>
                <a:sym typeface="Raleway"/>
              </a:rPr>
              <a:t>Act: </a:t>
            </a:r>
            <a:r>
              <a:rPr b="0" i="0" lang="en-US" sz="1600" u="none" cap="none" strike="noStrike">
                <a:solidFill>
                  <a:schemeClr val="dk1"/>
                </a:solidFill>
                <a:latin typeface="Raleway"/>
                <a:ea typeface="Raleway"/>
                <a:cs typeface="Raleway"/>
                <a:sym typeface="Raleway"/>
              </a:rPr>
              <a:t>Then you finally buy it!</a:t>
            </a:r>
            <a:endParaRPr b="0" i="0" sz="1600" u="none" cap="none" strike="noStrike">
              <a:solidFill>
                <a:schemeClr val="dk1"/>
              </a:solidFill>
              <a:latin typeface="Raleway"/>
              <a:ea typeface="Raleway"/>
              <a:cs typeface="Raleway"/>
              <a:sym typeface="Raleway"/>
            </a:endParaRPr>
          </a:p>
        </p:txBody>
      </p:sp>
      <p:sp>
        <p:nvSpPr>
          <p:cNvPr id="245" name="Google Shape;245;p10"/>
          <p:cNvSpPr txBox="1"/>
          <p:nvPr/>
        </p:nvSpPr>
        <p:spPr>
          <a:xfrm>
            <a:off x="719900" y="3770725"/>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Data Analytics Life Cycle</a:t>
            </a:r>
            <a:endParaRPr b="0" i="0" sz="2500" u="none" cap="none" strike="noStrike">
              <a:solidFill>
                <a:schemeClr val="dk2"/>
              </a:solidFill>
              <a:latin typeface="Prata"/>
              <a:ea typeface="Prata"/>
              <a:cs typeface="Prata"/>
              <a:sym typeface="Prata"/>
            </a:endParaRPr>
          </a:p>
        </p:txBody>
      </p:sp>
      <p:sp>
        <p:nvSpPr>
          <p:cNvPr id="246" name="Google Shape;246;p10"/>
          <p:cNvSpPr txBox="1"/>
          <p:nvPr/>
        </p:nvSpPr>
        <p:spPr>
          <a:xfrm>
            <a:off x="719900" y="1995049"/>
            <a:ext cx="5979300" cy="135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Data Analytics is one such process which everyone has to use in their daily proceedings. Data Analysis is the process of systematically applying statistical and/or logical techniques to describe and illustrate, condense and recap, and evaluate data. Data Analytics Process is like a life cycle which is used to perform Data Analysis.</a:t>
            </a:r>
            <a:endParaRPr b="0" i="0" sz="1600" u="none" cap="none" strike="noStrike">
              <a:solidFill>
                <a:schemeClr val="dk1"/>
              </a:solidFill>
              <a:latin typeface="Raleway"/>
              <a:ea typeface="Raleway"/>
              <a:cs typeface="Raleway"/>
              <a:sym typeface="Raleway"/>
            </a:endParaRPr>
          </a:p>
        </p:txBody>
      </p:sp>
      <p:sp>
        <p:nvSpPr>
          <p:cNvPr id="247" name="Google Shape;247;p10"/>
          <p:cNvSpPr txBox="1"/>
          <p:nvPr/>
        </p:nvSpPr>
        <p:spPr>
          <a:xfrm>
            <a:off x="719900" y="7982753"/>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Findings/Conclusions:</a:t>
            </a:r>
            <a:endParaRPr b="0" i="0" sz="2500" u="none" cap="none" strike="noStrike">
              <a:solidFill>
                <a:schemeClr val="dk2"/>
              </a:solidFill>
              <a:latin typeface="Prata"/>
              <a:ea typeface="Prata"/>
              <a:cs typeface="Prata"/>
              <a:sym typeface="Prata"/>
            </a:endParaRPr>
          </a:p>
        </p:txBody>
      </p:sp>
      <p:sp>
        <p:nvSpPr>
          <p:cNvPr id="248" name="Google Shape;248;p10"/>
          <p:cNvSpPr txBox="1"/>
          <p:nvPr/>
        </p:nvSpPr>
        <p:spPr>
          <a:xfrm>
            <a:off x="601537" y="8529396"/>
            <a:ext cx="6264000" cy="1703823"/>
          </a:xfrm>
          <a:prstGeom prst="rect">
            <a:avLst/>
          </a:prstGeom>
          <a:noFill/>
          <a:ln>
            <a:noFill/>
          </a:ln>
        </p:spPr>
        <p:txBody>
          <a:bodyPr anchorCtr="0" anchor="ctr" bIns="91425" lIns="91425" spcFirstLastPara="1" rIns="91425" wrap="square" tIns="91425">
            <a:noAutofit/>
          </a:bodyPr>
          <a:lstStyle/>
          <a:p>
            <a:pPr indent="-285750" lvl="0" marL="412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Raleway"/>
                <a:ea typeface="Raleway"/>
                <a:cs typeface="Raleway"/>
                <a:sym typeface="Raleway"/>
              </a:rPr>
              <a:t>Firstly, we saw how Biometrics and Health Care sector uses Data Analysis.</a:t>
            </a:r>
            <a:endParaRPr/>
          </a:p>
          <a:p>
            <a:pPr indent="-285750" lvl="0" marL="412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Raleway"/>
                <a:ea typeface="Raleway"/>
                <a:cs typeface="Raleway"/>
                <a:sym typeface="Raleway"/>
              </a:rPr>
              <a:t>Then, learnt what Alpha Fold is and how it uses AI to generate structures which is an advanced application of Data Analytics.</a:t>
            </a:r>
            <a:endParaRPr/>
          </a:p>
          <a:p>
            <a:pPr indent="-285750" lvl="0" marL="412750" marR="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Raleway"/>
                <a:ea typeface="Raleway"/>
                <a:cs typeface="Raleway"/>
                <a:sym typeface="Raleway"/>
              </a:rPr>
              <a:t>Some other real life examples are: Automatic Weather Forecasting, Self Driving Cars etc. are some other examples which work using Data Analytics as a base.</a:t>
            </a:r>
            <a:endParaRPr b="0" i="0" sz="1600" u="none" cap="none" strike="noStrike">
              <a:solidFill>
                <a:schemeClr val="dk1"/>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11"/>
          <p:cNvSpPr txBox="1"/>
          <p:nvPr>
            <p:ph type="title"/>
          </p:nvPr>
        </p:nvSpPr>
        <p:spPr>
          <a:xfrm>
            <a:off x="685637" y="526259"/>
            <a:ext cx="6188400" cy="119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Task 2: </a:t>
            </a:r>
            <a:br>
              <a:rPr lang="en-US" sz="3200"/>
            </a:br>
            <a:r>
              <a:rPr lang="en-US" sz="3200"/>
              <a:t>Instagram User Analytics</a:t>
            </a:r>
            <a:endParaRPr sz="3200"/>
          </a:p>
        </p:txBody>
      </p:sp>
      <p:sp>
        <p:nvSpPr>
          <p:cNvPr id="254" name="Google Shape;254;p11"/>
          <p:cNvSpPr txBox="1"/>
          <p:nvPr/>
        </p:nvSpPr>
        <p:spPr>
          <a:xfrm>
            <a:off x="719900" y="4651789"/>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Tasks or Assignments:</a:t>
            </a:r>
            <a:endParaRPr/>
          </a:p>
        </p:txBody>
      </p:sp>
      <p:sp>
        <p:nvSpPr>
          <p:cNvPr id="255" name="Google Shape;255;p11"/>
          <p:cNvSpPr txBox="1"/>
          <p:nvPr/>
        </p:nvSpPr>
        <p:spPr>
          <a:xfrm>
            <a:off x="719900" y="1987903"/>
            <a:ext cx="5979300" cy="25704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In this project, we need to peruse the given data and information in order to help find the solutions for the given situations. The problems elaborate various situations that may arise while analyzing data that is generated by Instagram users in a particular period of time. The project involves multiple tables namely “users”, “comments”, “follows”, “likes”, “photo_tags”, “photos”, “tags”  which belong to the same dataset: “ig_clone”. Clearly, the dataset is generated by cloning the data generated by Instagram. Here, we refer to these situations as queries.</a:t>
            </a:r>
            <a:endParaRPr/>
          </a:p>
        </p:txBody>
      </p:sp>
      <p:sp>
        <p:nvSpPr>
          <p:cNvPr id="256" name="Google Shape;256;p11"/>
          <p:cNvSpPr txBox="1"/>
          <p:nvPr/>
        </p:nvSpPr>
        <p:spPr>
          <a:xfrm>
            <a:off x="790187" y="5119676"/>
            <a:ext cx="5979300" cy="1622316"/>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All the tasks were grouped into two main categories which are Marketing and Investor metrics. All the questions under these types are real time problems or issues we face while we are working on such tasks. I used SQL: Structured Query Language for solving these problems and executed the query on MySQL. </a:t>
            </a:r>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Raleway"/>
              <a:ea typeface="Raleway"/>
              <a:cs typeface="Raleway"/>
              <a:sym typeface="Raleway"/>
            </a:endParaRPr>
          </a:p>
        </p:txBody>
      </p:sp>
      <p:sp>
        <p:nvSpPr>
          <p:cNvPr id="257" name="Google Shape;257;p11"/>
          <p:cNvSpPr txBox="1"/>
          <p:nvPr/>
        </p:nvSpPr>
        <p:spPr>
          <a:xfrm>
            <a:off x="719900" y="6986390"/>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Insights</a:t>
            </a:r>
            <a:endParaRPr/>
          </a:p>
        </p:txBody>
      </p:sp>
      <p:sp>
        <p:nvSpPr>
          <p:cNvPr id="258" name="Google Shape;258;p11"/>
          <p:cNvSpPr txBox="1"/>
          <p:nvPr/>
        </p:nvSpPr>
        <p:spPr>
          <a:xfrm>
            <a:off x="790187" y="7322570"/>
            <a:ext cx="5979300" cy="1622316"/>
          </a:xfrm>
          <a:prstGeom prst="rect">
            <a:avLst/>
          </a:prstGeom>
          <a:noFill/>
          <a:ln>
            <a:noFill/>
          </a:ln>
        </p:spPr>
        <p:txBody>
          <a:bodyPr anchorCtr="0" anchor="t"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600"/>
              <a:buFont typeface="Arial"/>
              <a:buChar char="•"/>
            </a:pPr>
            <a:r>
              <a:rPr b="0" i="0" lang="en-US" sz="1600" u="none" cap="none" strike="noStrike">
                <a:solidFill>
                  <a:schemeClr val="dk1"/>
                </a:solidFill>
                <a:latin typeface="Raleway"/>
                <a:ea typeface="Raleway"/>
                <a:cs typeface="Raleway"/>
                <a:sym typeface="Raleway"/>
              </a:rPr>
              <a:t>Data means a series of records of values which are collected over a period of time and stored in an organized manner. When data is processed and some required value is fetched out of it then it is called Information.</a:t>
            </a:r>
            <a:endParaRPr/>
          </a:p>
          <a:p>
            <a:pPr indent="-285750" lvl="0" marL="285750" marR="0" rtl="0" algn="l">
              <a:lnSpc>
                <a:spcPct val="100000"/>
              </a:lnSpc>
              <a:spcBef>
                <a:spcPts val="0"/>
              </a:spcBef>
              <a:spcAft>
                <a:spcPts val="0"/>
              </a:spcAft>
              <a:buClr>
                <a:srgbClr val="000000"/>
              </a:buClr>
              <a:buSzPts val="1600"/>
              <a:buFont typeface="Arial"/>
              <a:buChar char="•"/>
            </a:pPr>
            <a:r>
              <a:rPr b="0" i="0" lang="en-US" sz="1600" u="none" cap="none" strike="noStrike">
                <a:solidFill>
                  <a:schemeClr val="dk1"/>
                </a:solidFill>
                <a:latin typeface="Raleway"/>
                <a:ea typeface="Raleway"/>
                <a:cs typeface="Raleway"/>
                <a:sym typeface="Raleway"/>
              </a:rPr>
              <a:t>Data is stored in Databases by Data Scientists using DDL [Data Definition Language] commands and is analyzed by Data Analysts using DML [Data Manipulation Language] commands of SQL.</a:t>
            </a:r>
            <a:endParaRPr/>
          </a:p>
          <a:p>
            <a:pPr indent="-285750" lvl="0" marL="285750" marR="0" rtl="0" algn="l">
              <a:lnSpc>
                <a:spcPct val="100000"/>
              </a:lnSpc>
              <a:spcBef>
                <a:spcPts val="0"/>
              </a:spcBef>
              <a:spcAft>
                <a:spcPts val="0"/>
              </a:spcAft>
              <a:buClr>
                <a:srgbClr val="000000"/>
              </a:buClr>
              <a:buSzPts val="1600"/>
              <a:buFont typeface="Arial"/>
              <a:buChar char="•"/>
            </a:pPr>
            <a:r>
              <a:rPr b="0" i="0" lang="en-US" sz="1600" u="none" cap="none" strike="noStrike">
                <a:solidFill>
                  <a:schemeClr val="dk1"/>
                </a:solidFill>
                <a:latin typeface="Raleway"/>
                <a:ea typeface="Raleway"/>
                <a:cs typeface="Raleway"/>
                <a:sym typeface="Raleway"/>
              </a:rPr>
              <a:t>SQL is a language which helps us to manage, manipulate and maintain databases, it abbreviates Structured Query Language whereas, MySQL is a software or a tool which provides a platform to run and execute SQL commands.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12"/>
          <p:cNvSpPr txBox="1"/>
          <p:nvPr>
            <p:ph type="ctrTitle"/>
          </p:nvPr>
        </p:nvSpPr>
        <p:spPr>
          <a:xfrm>
            <a:off x="799937" y="627796"/>
            <a:ext cx="5959800" cy="1007375"/>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5200"/>
              <a:buNone/>
            </a:pPr>
            <a:r>
              <a:rPr lang="en-US" sz="4000"/>
              <a:t>Here are some of the solutions</a:t>
            </a:r>
            <a:endParaRPr/>
          </a:p>
        </p:txBody>
      </p:sp>
      <p:pic>
        <p:nvPicPr>
          <p:cNvPr id="264" name="Google Shape;264;p12"/>
          <p:cNvPicPr preferRelativeResize="0"/>
          <p:nvPr/>
        </p:nvPicPr>
        <p:blipFill rotWithShape="1">
          <a:blip r:embed="rId3">
            <a:alphaModFix/>
          </a:blip>
          <a:srcRect b="36125" l="14037" r="58657" t="40117"/>
          <a:stretch/>
        </p:blipFill>
        <p:spPr>
          <a:xfrm>
            <a:off x="477672" y="1635171"/>
            <a:ext cx="3752648" cy="1831360"/>
          </a:xfrm>
          <a:prstGeom prst="rect">
            <a:avLst/>
          </a:prstGeom>
          <a:noFill/>
          <a:ln>
            <a:noFill/>
          </a:ln>
        </p:spPr>
      </p:pic>
      <p:pic>
        <p:nvPicPr>
          <p:cNvPr id="265" name="Google Shape;265;p12"/>
          <p:cNvPicPr preferRelativeResize="0"/>
          <p:nvPr/>
        </p:nvPicPr>
        <p:blipFill rotWithShape="1">
          <a:blip r:embed="rId4">
            <a:alphaModFix/>
          </a:blip>
          <a:srcRect b="30607" l="13901" r="25620" t="37552"/>
          <a:stretch/>
        </p:blipFill>
        <p:spPr>
          <a:xfrm>
            <a:off x="477672" y="3712191"/>
            <a:ext cx="6202831" cy="2961564"/>
          </a:xfrm>
          <a:prstGeom prst="rect">
            <a:avLst/>
          </a:prstGeom>
          <a:noFill/>
          <a:ln>
            <a:noFill/>
          </a:ln>
        </p:spPr>
      </p:pic>
      <p:pic>
        <p:nvPicPr>
          <p:cNvPr id="266" name="Google Shape;266;p12"/>
          <p:cNvPicPr preferRelativeResize="0"/>
          <p:nvPr/>
        </p:nvPicPr>
        <p:blipFill rotWithShape="1">
          <a:blip r:embed="rId5">
            <a:alphaModFix/>
          </a:blip>
          <a:srcRect b="42486" l="13721" r="54867" t="41427"/>
          <a:stretch/>
        </p:blipFill>
        <p:spPr>
          <a:xfrm>
            <a:off x="477672" y="6812793"/>
            <a:ext cx="6744180" cy="1937982"/>
          </a:xfrm>
          <a:prstGeom prst="rect">
            <a:avLst/>
          </a:prstGeom>
          <a:noFill/>
          <a:ln>
            <a:noFill/>
          </a:ln>
        </p:spPr>
      </p:pic>
      <p:sp>
        <p:nvSpPr>
          <p:cNvPr id="267" name="Google Shape;267;p12"/>
          <p:cNvSpPr txBox="1"/>
          <p:nvPr/>
        </p:nvSpPr>
        <p:spPr>
          <a:xfrm>
            <a:off x="696036" y="9212240"/>
            <a:ext cx="5622877"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chemeClr val="lt1"/>
                </a:solidFill>
                <a:latin typeface="Prata"/>
                <a:ea typeface="Prata"/>
                <a:cs typeface="Prata"/>
                <a:sym typeface="Prata"/>
              </a:rPr>
              <a:t>For complete solution of Task 2: </a:t>
            </a:r>
            <a:r>
              <a:rPr b="0" i="0" lang="en-US" sz="1400" u="sng" cap="none" strike="noStrike">
                <a:solidFill>
                  <a:schemeClr val="lt1"/>
                </a:solidFill>
                <a:latin typeface="Prata"/>
                <a:ea typeface="Prata"/>
                <a:cs typeface="Prata"/>
                <a:sym typeface="Prata"/>
                <a:hlinkClick r:id="rId6">
                  <a:extLst>
                    <a:ext uri="{A12FA001-AC4F-418D-AE19-62706E023703}">
                      <ahyp:hlinkClr val="tx"/>
                    </a:ext>
                  </a:extLst>
                </a:hlinkClick>
              </a:rPr>
              <a:t>https://docs.google.com/document/d/1bcxspfHvxhtCAeQbxX7fSuMBu0pt6Vy0QDrLszVAH8s/edit?usp=sharing</a:t>
            </a:r>
            <a:endParaRPr b="0" i="0" sz="1400" u="none" cap="none" strike="noStrike">
              <a:solidFill>
                <a:schemeClr val="lt1"/>
              </a:solidFill>
              <a:latin typeface="Prata"/>
              <a:ea typeface="Prata"/>
              <a:cs typeface="Prata"/>
              <a:sym typeface="Prata"/>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rata"/>
              <a:ea typeface="Prata"/>
              <a:cs typeface="Prata"/>
              <a:sym typeface="Prat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13"/>
          <p:cNvSpPr txBox="1"/>
          <p:nvPr>
            <p:ph type="title"/>
          </p:nvPr>
        </p:nvSpPr>
        <p:spPr>
          <a:xfrm>
            <a:off x="685637" y="526259"/>
            <a:ext cx="6188400" cy="119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Task 3: Operation Analytics and Investigating Metric Spike</a:t>
            </a:r>
            <a:endParaRPr sz="3200"/>
          </a:p>
        </p:txBody>
      </p:sp>
      <p:sp>
        <p:nvSpPr>
          <p:cNvPr id="273" name="Google Shape;273;p13"/>
          <p:cNvSpPr txBox="1"/>
          <p:nvPr/>
        </p:nvSpPr>
        <p:spPr>
          <a:xfrm>
            <a:off x="719900" y="4989436"/>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Tasks or Assignments:</a:t>
            </a:r>
            <a:endParaRPr/>
          </a:p>
        </p:txBody>
      </p:sp>
      <p:sp>
        <p:nvSpPr>
          <p:cNvPr id="274" name="Google Shape;274;p13"/>
          <p:cNvSpPr txBox="1"/>
          <p:nvPr/>
        </p:nvSpPr>
        <p:spPr>
          <a:xfrm>
            <a:off x="719900" y="1966967"/>
            <a:ext cx="5979300" cy="25704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Raleway"/>
                <a:ea typeface="Raleway"/>
                <a:cs typeface="Raleway"/>
                <a:sym typeface="Raleway"/>
              </a:rPr>
              <a:t>This project talks about Operational Analytics which I understand to be the analysis of a company's entire activities. This helps the business identify the areas where it needs to make enhancements. In such an analysis we closely collaborate with different teams involved like the ops team, the support staff, the sales team, etc. and assist them in drawing conclusions from the data they gather.  Improved workflows, better communication and better automation are the results. As we are training to be a Data Analyst, one must be able to comprehend or help other teams understand questions, therefore analyzing metric spikes is also a crucial component of operational analytics. This type of study is often used to estimate the general rise or fall of a company's fortune because it is also one of the essential components of a business. </a:t>
            </a:r>
            <a:endParaRPr/>
          </a:p>
        </p:txBody>
      </p:sp>
      <p:sp>
        <p:nvSpPr>
          <p:cNvPr id="275" name="Google Shape;275;p13"/>
          <p:cNvSpPr txBox="1"/>
          <p:nvPr/>
        </p:nvSpPr>
        <p:spPr>
          <a:xfrm>
            <a:off x="790187" y="5432314"/>
            <a:ext cx="5979300" cy="1622316"/>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Raleway"/>
                <a:ea typeface="Raleway"/>
                <a:cs typeface="Raleway"/>
                <a:sym typeface="Raleway"/>
              </a:rPr>
              <a:t>I was asked to provide a detailed report of 2 case studies. The first one was all about operational analytics on job data which helped me improve my SQL skills for structuring and retrieving of data in tables. Then the second case study was to find the spike in various fields like User Engagement, User Growth etc. which is all under Investigating Metric Analysis.</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a:ea typeface="Raleway"/>
              <a:cs typeface="Raleway"/>
              <a:sym typeface="Raleway"/>
            </a:endParaRPr>
          </a:p>
        </p:txBody>
      </p:sp>
      <p:sp>
        <p:nvSpPr>
          <p:cNvPr id="276" name="Google Shape;276;p13"/>
          <p:cNvSpPr txBox="1"/>
          <p:nvPr/>
        </p:nvSpPr>
        <p:spPr>
          <a:xfrm>
            <a:off x="719900" y="7054630"/>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Insights</a:t>
            </a:r>
            <a:endParaRPr/>
          </a:p>
        </p:txBody>
      </p:sp>
      <p:sp>
        <p:nvSpPr>
          <p:cNvPr id="277" name="Google Shape;277;p13"/>
          <p:cNvSpPr txBox="1"/>
          <p:nvPr/>
        </p:nvSpPr>
        <p:spPr>
          <a:xfrm>
            <a:off x="790187" y="7390810"/>
            <a:ext cx="5979300" cy="1622316"/>
          </a:xfrm>
          <a:prstGeom prst="rect">
            <a:avLst/>
          </a:prstGeom>
          <a:noFill/>
          <a:ln>
            <a:noFill/>
          </a:ln>
        </p:spPr>
        <p:txBody>
          <a:bodyPr anchorCtr="0" anchor="t"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Arial"/>
              <a:buChar char="•"/>
            </a:pPr>
            <a:r>
              <a:rPr b="0" i="0" lang="en-US" sz="1400" u="none" cap="none" strike="noStrike">
                <a:solidFill>
                  <a:schemeClr val="dk1"/>
                </a:solidFill>
                <a:latin typeface="Raleway"/>
                <a:ea typeface="Raleway"/>
                <a:cs typeface="Raleway"/>
                <a:sym typeface="Raleway"/>
              </a:rPr>
              <a:t>All the problems refer to real-life situations which any data analyst would face while dealing with data. The attributes may differ but the application or approach will not change.</a:t>
            </a:r>
            <a:endParaRPr/>
          </a:p>
          <a:p>
            <a:pPr indent="-285750" lvl="0" marL="285750" marR="0" rtl="0" algn="l">
              <a:lnSpc>
                <a:spcPct val="100000"/>
              </a:lnSpc>
              <a:spcBef>
                <a:spcPts val="0"/>
              </a:spcBef>
              <a:spcAft>
                <a:spcPts val="0"/>
              </a:spcAft>
              <a:buClr>
                <a:srgbClr val="000000"/>
              </a:buClr>
              <a:buSzPts val="1400"/>
              <a:buFont typeface="Arial"/>
              <a:buChar char="•"/>
            </a:pPr>
            <a:r>
              <a:rPr b="0" i="0" lang="en-US" sz="1400" u="none" cap="none" strike="noStrike">
                <a:solidFill>
                  <a:schemeClr val="dk1"/>
                </a:solidFill>
                <a:latin typeface="Raleway"/>
                <a:ea typeface="Raleway"/>
                <a:cs typeface="Raleway"/>
                <a:sym typeface="Raleway"/>
              </a:rPr>
              <a:t>There are 2 case studies</a:t>
            </a:r>
            <a:endParaRPr/>
          </a:p>
          <a:p>
            <a:pPr indent="-285750" lvl="0" marL="285750" marR="0" rtl="0" algn="l">
              <a:lnSpc>
                <a:spcPct val="100000"/>
              </a:lnSpc>
              <a:spcBef>
                <a:spcPts val="0"/>
              </a:spcBef>
              <a:spcAft>
                <a:spcPts val="0"/>
              </a:spcAft>
              <a:buClr>
                <a:srgbClr val="000000"/>
              </a:buClr>
              <a:buSzPts val="1400"/>
              <a:buFont typeface="Arial"/>
              <a:buChar char="•"/>
            </a:pPr>
            <a:r>
              <a:rPr b="0" i="0" lang="en-US" sz="1400" u="none" cap="none" strike="noStrike">
                <a:solidFill>
                  <a:schemeClr val="dk1"/>
                </a:solidFill>
                <a:latin typeface="Raleway"/>
                <a:ea typeface="Raleway"/>
                <a:cs typeface="Raleway"/>
                <a:sym typeface="Raleway"/>
              </a:rPr>
              <a:t>Case Study 1 is data collected for a week and called job_data over different features.</a:t>
            </a:r>
            <a:endParaRPr/>
          </a:p>
          <a:p>
            <a:pPr indent="-285750" lvl="0" marL="285750" marR="0" rtl="0" algn="l">
              <a:lnSpc>
                <a:spcPct val="100000"/>
              </a:lnSpc>
              <a:spcBef>
                <a:spcPts val="0"/>
              </a:spcBef>
              <a:spcAft>
                <a:spcPts val="0"/>
              </a:spcAft>
              <a:buClr>
                <a:srgbClr val="000000"/>
              </a:buClr>
              <a:buSzPts val="1400"/>
              <a:buFont typeface="Arial"/>
              <a:buChar char="•"/>
            </a:pPr>
            <a:r>
              <a:rPr b="0" i="0" lang="en-US" sz="1400" u="none" cap="none" strike="noStrike">
                <a:solidFill>
                  <a:schemeClr val="dk1"/>
                </a:solidFill>
                <a:latin typeface="Raleway"/>
                <a:ea typeface="Raleway"/>
                <a:cs typeface="Raleway"/>
                <a:sym typeface="Raleway"/>
              </a:rPr>
              <a:t>Case Study 2 has 3 tables: users, events, email_events.</a:t>
            </a:r>
            <a:endParaRPr/>
          </a:p>
          <a:p>
            <a:pPr indent="-285750" lvl="0" marL="285750" marR="0" rtl="0" algn="l">
              <a:lnSpc>
                <a:spcPct val="100000"/>
              </a:lnSpc>
              <a:spcBef>
                <a:spcPts val="0"/>
              </a:spcBef>
              <a:spcAft>
                <a:spcPts val="0"/>
              </a:spcAft>
              <a:buClr>
                <a:srgbClr val="000000"/>
              </a:buClr>
              <a:buSzPts val="1400"/>
              <a:buFont typeface="Arial"/>
              <a:buChar char="•"/>
            </a:pPr>
            <a:r>
              <a:rPr b="0" i="0" lang="en-US" sz="1400" u="none" cap="none" strike="noStrike">
                <a:solidFill>
                  <a:schemeClr val="dk1"/>
                </a:solidFill>
                <a:latin typeface="Raleway"/>
                <a:ea typeface="Raleway"/>
                <a:cs typeface="Raleway"/>
                <a:sym typeface="Raleway"/>
              </a:rPr>
              <a:t>The tasks can be solved using concepts of window function (over()), date and time functions, also our previous DDL and DML commands.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4"/>
          <p:cNvSpPr txBox="1"/>
          <p:nvPr>
            <p:ph type="ctrTitle"/>
          </p:nvPr>
        </p:nvSpPr>
        <p:spPr>
          <a:xfrm>
            <a:off x="799937" y="627796"/>
            <a:ext cx="5959800" cy="1007375"/>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5200"/>
              <a:buNone/>
            </a:pPr>
            <a:r>
              <a:rPr lang="en-US" sz="4000"/>
              <a:t>Here are some of the solutions</a:t>
            </a:r>
            <a:endParaRPr/>
          </a:p>
        </p:txBody>
      </p:sp>
      <p:sp>
        <p:nvSpPr>
          <p:cNvPr id="283" name="Google Shape;283;p14"/>
          <p:cNvSpPr txBox="1"/>
          <p:nvPr/>
        </p:nvSpPr>
        <p:spPr>
          <a:xfrm>
            <a:off x="696036" y="9212240"/>
            <a:ext cx="5622877"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chemeClr val="lt1"/>
                </a:solidFill>
                <a:latin typeface="Prata"/>
                <a:ea typeface="Prata"/>
                <a:cs typeface="Prata"/>
                <a:sym typeface="Prata"/>
              </a:rPr>
              <a:t>For complete solution of Task 3: </a:t>
            </a:r>
            <a:r>
              <a:rPr b="0" i="0" lang="en-US" sz="1400" u="sng" cap="none" strike="noStrike">
                <a:solidFill>
                  <a:schemeClr val="lt1"/>
                </a:solidFill>
                <a:latin typeface="Prata"/>
                <a:ea typeface="Prata"/>
                <a:cs typeface="Prata"/>
                <a:sym typeface="Prata"/>
                <a:hlinkClick r:id="rId3">
                  <a:extLst>
                    <a:ext uri="{A12FA001-AC4F-418D-AE19-62706E023703}">
                      <ahyp:hlinkClr val="tx"/>
                    </a:ext>
                  </a:extLst>
                </a:hlinkClick>
              </a:rPr>
              <a:t>https://docs.google.com/document/d/1bcxspfHvxhtCAeQbxX7fSuMBu0pt6Vy0QDrLszVAH8s/edit?usp=sharing</a:t>
            </a:r>
            <a:endParaRPr b="0" i="0" sz="1400" u="none" cap="none" strike="noStrike">
              <a:solidFill>
                <a:schemeClr val="lt1"/>
              </a:solidFill>
              <a:latin typeface="Prata"/>
              <a:ea typeface="Prata"/>
              <a:cs typeface="Prata"/>
              <a:sym typeface="Prata"/>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rata"/>
              <a:ea typeface="Prata"/>
              <a:cs typeface="Prata"/>
              <a:sym typeface="Prata"/>
            </a:endParaRPr>
          </a:p>
        </p:txBody>
      </p:sp>
      <p:sp>
        <p:nvSpPr>
          <p:cNvPr id="284" name="Google Shape;284;p14"/>
          <p:cNvSpPr txBox="1"/>
          <p:nvPr/>
        </p:nvSpPr>
        <p:spPr>
          <a:xfrm>
            <a:off x="203531" y="3577242"/>
            <a:ext cx="3576306" cy="39549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000000"/>
                </a:solidFill>
                <a:latin typeface="Arial"/>
                <a:ea typeface="Arial"/>
                <a:cs typeface="Arial"/>
                <a:sym typeface="Arial"/>
              </a:rPr>
              <a:t>CASE STUDY 1:</a:t>
            </a:r>
            <a:endParaRPr b="1" i="0" sz="1400" u="none" cap="none" strike="noStrike">
              <a:solidFill>
                <a:srgbClr val="000000"/>
              </a:solidFill>
              <a:latin typeface="Arial"/>
              <a:ea typeface="Arial"/>
              <a:cs typeface="Arial"/>
              <a:sym typeface="Arial"/>
            </a:endParaRPr>
          </a:p>
          <a:p>
            <a:pPr indent="-88900" lvl="0" marL="0" marR="0" rtl="0" algn="l">
              <a:lnSpc>
                <a:spcPct val="100000"/>
              </a:lnSpc>
              <a:spcBef>
                <a:spcPts val="600"/>
              </a:spcBef>
              <a:spcAft>
                <a:spcPts val="0"/>
              </a:spcAft>
              <a:buClr>
                <a:srgbClr val="000000"/>
              </a:buClr>
              <a:buSzPts val="1400"/>
              <a:buFont typeface="Arial"/>
              <a:buAutoNum type="arabicPeriod"/>
            </a:pPr>
            <a:r>
              <a:rPr b="1" i="0" lang="en-US" sz="1400" u="none" cap="none" strike="noStrike">
                <a:solidFill>
                  <a:srgbClr val="000000"/>
                </a:solidFill>
                <a:latin typeface="Arial"/>
                <a:ea typeface="Arial"/>
                <a:cs typeface="Arial"/>
                <a:sym typeface="Arial"/>
              </a:rPr>
              <a:t>Number of jobs reviewed: </a:t>
            </a:r>
            <a:r>
              <a:rPr b="0" i="0" lang="en-US" sz="1400" u="none" cap="none" strike="noStrike">
                <a:solidFill>
                  <a:srgbClr val="000000"/>
                </a:solidFill>
                <a:latin typeface="Arial"/>
                <a:ea typeface="Arial"/>
                <a:cs typeface="Arial"/>
                <a:sym typeface="Arial"/>
              </a:rPr>
              <a:t>Amount of jobs reviewed over time.</a:t>
            </a:r>
            <a:br>
              <a:rPr b="0" i="0" lang="en-US" sz="1400" u="none" cap="none" strike="noStrike">
                <a:solidFill>
                  <a:srgbClr val="000000"/>
                </a:solidFill>
                <a:latin typeface="Arial"/>
                <a:ea typeface="Arial"/>
                <a:cs typeface="Arial"/>
                <a:sym typeface="Arial"/>
              </a:rPr>
            </a:br>
            <a:r>
              <a:rPr b="1" i="0" lang="en-US" sz="1400" u="none" cap="none" strike="noStrike">
                <a:solidFill>
                  <a:srgbClr val="000000"/>
                </a:solidFill>
                <a:latin typeface="Arial"/>
                <a:ea typeface="Arial"/>
                <a:cs typeface="Arial"/>
                <a:sym typeface="Arial"/>
              </a:rPr>
              <a:t>Your task:</a:t>
            </a:r>
            <a:r>
              <a:rPr b="0" i="0" lang="en-US" sz="1400" u="none" cap="none" strike="noStrike">
                <a:solidFill>
                  <a:srgbClr val="000000"/>
                </a:solidFill>
                <a:latin typeface="Arial"/>
                <a:ea typeface="Arial"/>
                <a:cs typeface="Arial"/>
                <a:sym typeface="Arial"/>
              </a:rPr>
              <a:t> Calculate the number of jobs reviewed per hour per day for November 2020?</a:t>
            </a:r>
            <a:endParaRPr b="0" i="0" sz="1400" u="none" cap="none" strike="noStrike">
              <a:solidFill>
                <a:srgbClr val="000000"/>
              </a:solidFill>
              <a:latin typeface="Nunito"/>
              <a:ea typeface="Nunito"/>
              <a:cs typeface="Nunito"/>
              <a:sym typeface="Nunito"/>
            </a:endParaRPr>
          </a:p>
          <a:p>
            <a:pPr indent="0" lvl="0" marL="0" marR="0" rtl="0" algn="l">
              <a:lnSpc>
                <a:spcPct val="100000"/>
              </a:lnSpc>
              <a:spcBef>
                <a:spcPts val="1200"/>
              </a:spcBef>
              <a:spcAft>
                <a:spcPts val="0"/>
              </a:spcAft>
              <a:buNone/>
            </a:pPr>
            <a:r>
              <a:rPr b="0" i="0" lang="en-US" sz="1400" u="none" cap="none" strike="noStrike">
                <a:solidFill>
                  <a:srgbClr val="000000"/>
                </a:solidFill>
                <a:latin typeface="Arial"/>
                <a:ea typeface="Arial"/>
                <a:cs typeface="Arial"/>
                <a:sym typeface="Arial"/>
              </a:rPr>
              <a:t>    Sol: The task can be solved using the following query: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FF0000"/>
                </a:solidFill>
                <a:latin typeface="Arial"/>
                <a:ea typeface="Arial"/>
                <a:cs typeface="Arial"/>
                <a:sym typeface="Arial"/>
              </a:rPr>
              <a:t>select count(*), DATE_PART('day',ds) as day, DATE_PART('hour',ds) as hour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FF0000"/>
                </a:solidFill>
                <a:latin typeface="Arial"/>
                <a:ea typeface="Arial"/>
                <a:cs typeface="Arial"/>
                <a:sym typeface="Arial"/>
              </a:rPr>
              <a:t>from job_data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FF0000"/>
                </a:solidFill>
                <a:latin typeface="Arial"/>
                <a:ea typeface="Arial"/>
                <a:cs typeface="Arial"/>
                <a:sym typeface="Arial"/>
              </a:rPr>
              <a:t>Group by hour,day;</a:t>
            </a:r>
            <a:endParaRPr/>
          </a:p>
          <a:p>
            <a:pPr indent="0" lvl="0" marL="0" marR="0" rtl="0" algn="l">
              <a:lnSpc>
                <a:spcPct val="100000"/>
              </a:lnSpc>
              <a:spcBef>
                <a:spcPts val="120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200"/>
              </a:spcBef>
              <a:spcAft>
                <a:spcPts val="0"/>
              </a:spcAft>
              <a:buNone/>
            </a:pPr>
            <a:br>
              <a:rPr b="0" i="0" lang="en-U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285" name="Google Shape;285;p14"/>
          <p:cNvSpPr txBox="1"/>
          <p:nvPr/>
        </p:nvSpPr>
        <p:spPr>
          <a:xfrm>
            <a:off x="4019266" y="3329560"/>
            <a:ext cx="3282286" cy="466281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000000"/>
                </a:solidFill>
                <a:latin typeface="Arial"/>
                <a:ea typeface="Arial"/>
                <a:cs typeface="Arial"/>
                <a:sym typeface="Arial"/>
              </a:rPr>
              <a:t>CASE STUDY 2:</a:t>
            </a:r>
            <a:endParaRPr b="1" i="0" sz="1400" u="none" cap="none" strike="noStrike">
              <a:solidFill>
                <a:srgbClr val="000000"/>
              </a:solidFill>
              <a:latin typeface="Arial"/>
              <a:ea typeface="Arial"/>
              <a:cs typeface="Arial"/>
              <a:sym typeface="Arial"/>
            </a:endParaRPr>
          </a:p>
          <a:p>
            <a:pPr indent="-88900" lvl="0" marL="0" marR="0" rtl="0" algn="l">
              <a:lnSpc>
                <a:spcPct val="100000"/>
              </a:lnSpc>
              <a:spcBef>
                <a:spcPts val="600"/>
              </a:spcBef>
              <a:spcAft>
                <a:spcPts val="0"/>
              </a:spcAft>
              <a:buClr>
                <a:srgbClr val="000000"/>
              </a:buClr>
              <a:buSzPts val="1400"/>
              <a:buFont typeface="Arial"/>
              <a:buAutoNum type="arabicPeriod"/>
            </a:pPr>
            <a:br>
              <a:rPr b="0" i="0" lang="en-US" sz="1400" u="none" cap="none" strike="noStrike">
                <a:solidFill>
                  <a:srgbClr val="000000"/>
                </a:solidFill>
                <a:latin typeface="Arial"/>
                <a:ea typeface="Arial"/>
                <a:cs typeface="Arial"/>
                <a:sym typeface="Arial"/>
              </a:rPr>
            </a:br>
            <a:r>
              <a:rPr b="1" i="0" lang="en-US" sz="1400" u="none" cap="none" strike="noStrike">
                <a:solidFill>
                  <a:srgbClr val="000000"/>
                </a:solidFill>
                <a:latin typeface="Arial"/>
                <a:ea typeface="Arial"/>
                <a:cs typeface="Arial"/>
                <a:sym typeface="Arial"/>
              </a:rPr>
              <a:t>User Engagement: </a:t>
            </a:r>
            <a:r>
              <a:rPr b="0" i="0" lang="en-US" sz="1400" u="none" cap="none" strike="noStrike">
                <a:solidFill>
                  <a:srgbClr val="000000"/>
                </a:solidFill>
                <a:latin typeface="Arial"/>
                <a:ea typeface="Arial"/>
                <a:cs typeface="Arial"/>
                <a:sym typeface="Arial"/>
              </a:rPr>
              <a:t>To measure the activeness of a user. Measuring if the user finds quality in a product/service.</a:t>
            </a:r>
            <a:br>
              <a:rPr b="0" i="0" lang="en-US" sz="1400" u="none" cap="none" strike="noStrike">
                <a:solidFill>
                  <a:srgbClr val="000000"/>
                </a:solidFill>
                <a:latin typeface="Arial"/>
                <a:ea typeface="Arial"/>
                <a:cs typeface="Arial"/>
                <a:sym typeface="Arial"/>
              </a:rPr>
            </a:br>
            <a:r>
              <a:rPr b="0" i="0" lang="en-US" sz="1400" u="none" cap="none" strike="noStrike">
                <a:solidFill>
                  <a:srgbClr val="000000"/>
                </a:solidFill>
                <a:latin typeface="Arial"/>
                <a:ea typeface="Arial"/>
                <a:cs typeface="Arial"/>
                <a:sym typeface="Arial"/>
              </a:rPr>
              <a:t>Calculate the weekly user engagement?</a:t>
            </a:r>
            <a:endParaRPr b="0" i="0" sz="1400" u="none" cap="none" strike="noStrike">
              <a:solidFill>
                <a:srgbClr val="000000"/>
              </a:solidFill>
              <a:latin typeface="Nunito"/>
              <a:ea typeface="Nunito"/>
              <a:cs typeface="Nunito"/>
              <a:sym typeface="Nunito"/>
            </a:endParaRPr>
          </a:p>
          <a:p>
            <a:pPr indent="0" lvl="0" marL="0" marR="0" rtl="0" algn="l">
              <a:lnSpc>
                <a:spcPct val="100000"/>
              </a:lnSpc>
              <a:spcBef>
                <a:spcPts val="1200"/>
              </a:spcBef>
              <a:spcAft>
                <a:spcPts val="0"/>
              </a:spcAft>
              <a:buNone/>
            </a:pPr>
            <a:r>
              <a:rPr b="0" i="0" lang="en-US" sz="1400" u="none" cap="none" strike="noStrike">
                <a:solidFill>
                  <a:srgbClr val="000000"/>
                </a:solidFill>
                <a:latin typeface="Arial"/>
                <a:ea typeface="Arial"/>
                <a:cs typeface="Arial"/>
                <a:sym typeface="Arial"/>
              </a:rPr>
              <a:t> Sol: The user engagement for the week can be given by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FF0000"/>
                </a:solidFill>
                <a:latin typeface="Arial"/>
                <a:ea typeface="Arial"/>
                <a:cs typeface="Arial"/>
                <a:sym typeface="Arial"/>
              </a:rPr>
              <a:t>select user_id, location, event_name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FF0000"/>
                </a:solidFill>
                <a:latin typeface="Arial"/>
                <a:ea typeface="Arial"/>
                <a:cs typeface="Arial"/>
                <a:sym typeface="Arial"/>
              </a:rPr>
              <a:t>from events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FF0000"/>
                </a:solidFill>
                <a:latin typeface="Arial"/>
                <a:ea typeface="Arial"/>
                <a:cs typeface="Arial"/>
                <a:sym typeface="Arial"/>
              </a:rPr>
              <a:t>Where (event_type=’engagement’) and (occured_at between  dateadd(d,-7,convert(nvarchar(10),getdate(),101)) and convert(nvarchar(10),getdate(),101))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400" u="none" cap="none" strike="noStrike">
                <a:solidFill>
                  <a:srgbClr val="FF0000"/>
                </a:solidFill>
                <a:latin typeface="Arial"/>
                <a:ea typeface="Arial"/>
                <a:cs typeface="Arial"/>
                <a:sym typeface="Arial"/>
              </a:rPr>
              <a:t>Order by user_id;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200"/>
              </a:spcBef>
              <a:spcAft>
                <a:spcPts val="0"/>
              </a:spcAft>
              <a:buNone/>
            </a:pPr>
            <a:br>
              <a:rPr b="0" i="0" lang="en-US"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685637" y="526259"/>
            <a:ext cx="6188400" cy="119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Task 4: </a:t>
            </a:r>
            <a:br>
              <a:rPr lang="en-US" sz="3200"/>
            </a:br>
            <a:r>
              <a:rPr lang="en-US" sz="3200"/>
              <a:t>Hiring Process Analytics</a:t>
            </a:r>
            <a:endParaRPr sz="3200"/>
          </a:p>
        </p:txBody>
      </p:sp>
      <p:sp>
        <p:nvSpPr>
          <p:cNvPr id="291" name="Google Shape;291;p15"/>
          <p:cNvSpPr txBox="1"/>
          <p:nvPr/>
        </p:nvSpPr>
        <p:spPr>
          <a:xfrm>
            <a:off x="719900" y="4651789"/>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Tasks or Assignments:</a:t>
            </a:r>
            <a:endParaRPr/>
          </a:p>
        </p:txBody>
      </p:sp>
      <p:sp>
        <p:nvSpPr>
          <p:cNvPr id="292" name="Google Shape;292;p15"/>
          <p:cNvSpPr txBox="1"/>
          <p:nvPr/>
        </p:nvSpPr>
        <p:spPr>
          <a:xfrm>
            <a:off x="719900" y="1987903"/>
            <a:ext cx="5979300" cy="25704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In this project, we need to peruse the given data and information in order to help find the solutions for the given situations. The problems elaborate various situations that may arise while analyzing data that is generated by Instagram users in a particular period of time. The project involves multiple tables namely “users”, “comments”, “follows”, “likes”, “photo_tags”, “photos”, “tags”  which belong to the same dataset: “ig_clone”. Clearly, the dataset is generated by cloning the data generated by Instagram. Here, we refer to these situations as queries.</a:t>
            </a:r>
            <a:endParaRPr/>
          </a:p>
        </p:txBody>
      </p:sp>
      <p:sp>
        <p:nvSpPr>
          <p:cNvPr id="293" name="Google Shape;293;p15"/>
          <p:cNvSpPr txBox="1"/>
          <p:nvPr/>
        </p:nvSpPr>
        <p:spPr>
          <a:xfrm>
            <a:off x="790187" y="5119676"/>
            <a:ext cx="5979300" cy="1622316"/>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All the tasks were grouped into two main categories which are Marketing and Investor metrics. All the questions under these types are real time problems or issues we face while we are working on such tasks. I used SQL: Structured Query Language for solving these problems and executed the query on MySQL. </a:t>
            </a:r>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Raleway"/>
              <a:ea typeface="Raleway"/>
              <a:cs typeface="Raleway"/>
              <a:sym typeface="Raleway"/>
            </a:endParaRPr>
          </a:p>
        </p:txBody>
      </p:sp>
      <p:sp>
        <p:nvSpPr>
          <p:cNvPr id="294" name="Google Shape;294;p15"/>
          <p:cNvSpPr txBox="1"/>
          <p:nvPr/>
        </p:nvSpPr>
        <p:spPr>
          <a:xfrm>
            <a:off x="719900" y="6986390"/>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Insights</a:t>
            </a:r>
            <a:endParaRPr/>
          </a:p>
        </p:txBody>
      </p:sp>
      <p:sp>
        <p:nvSpPr>
          <p:cNvPr id="295" name="Google Shape;295;p15"/>
          <p:cNvSpPr txBox="1"/>
          <p:nvPr/>
        </p:nvSpPr>
        <p:spPr>
          <a:xfrm>
            <a:off x="790187" y="7322570"/>
            <a:ext cx="5979300" cy="1622316"/>
          </a:xfrm>
          <a:prstGeom prst="rect">
            <a:avLst/>
          </a:prstGeom>
          <a:noFill/>
          <a:ln>
            <a:noFill/>
          </a:ln>
        </p:spPr>
        <p:txBody>
          <a:bodyPr anchorCtr="0" anchor="t"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600"/>
              <a:buFont typeface="Arial"/>
              <a:buChar char="•"/>
            </a:pPr>
            <a:r>
              <a:rPr b="0" i="0" lang="en-US" sz="1600" u="none" cap="none" strike="noStrike">
                <a:solidFill>
                  <a:schemeClr val="dk1"/>
                </a:solidFill>
                <a:latin typeface="Raleway"/>
                <a:ea typeface="Raleway"/>
                <a:cs typeface="Raleway"/>
                <a:sym typeface="Raleway"/>
              </a:rPr>
              <a:t>Data means a series of records of values which are collected over a period of time and stored in an organized manner. When data is processed and some required value is fetched out of it then it is called Information.</a:t>
            </a:r>
            <a:endParaRPr/>
          </a:p>
          <a:p>
            <a:pPr indent="-285750" lvl="0" marL="285750" marR="0" rtl="0" algn="l">
              <a:lnSpc>
                <a:spcPct val="100000"/>
              </a:lnSpc>
              <a:spcBef>
                <a:spcPts val="0"/>
              </a:spcBef>
              <a:spcAft>
                <a:spcPts val="0"/>
              </a:spcAft>
              <a:buClr>
                <a:srgbClr val="000000"/>
              </a:buClr>
              <a:buSzPts val="1600"/>
              <a:buFont typeface="Arial"/>
              <a:buChar char="•"/>
            </a:pPr>
            <a:r>
              <a:rPr b="0" i="0" lang="en-US" sz="1600" u="none" cap="none" strike="noStrike">
                <a:solidFill>
                  <a:schemeClr val="dk1"/>
                </a:solidFill>
                <a:latin typeface="Raleway"/>
                <a:ea typeface="Raleway"/>
                <a:cs typeface="Raleway"/>
                <a:sym typeface="Raleway"/>
              </a:rPr>
              <a:t>Data is stored in Databases by Data Scientists using DDL [Data Definition Language] commands and is analyzed by Data Analysts using DML [Data Manipulation Language] commands of SQL.</a:t>
            </a:r>
            <a:endParaRPr/>
          </a:p>
          <a:p>
            <a:pPr indent="-285750" lvl="0" marL="285750" marR="0" rtl="0" algn="l">
              <a:lnSpc>
                <a:spcPct val="100000"/>
              </a:lnSpc>
              <a:spcBef>
                <a:spcPts val="0"/>
              </a:spcBef>
              <a:spcAft>
                <a:spcPts val="0"/>
              </a:spcAft>
              <a:buClr>
                <a:srgbClr val="000000"/>
              </a:buClr>
              <a:buSzPts val="1600"/>
              <a:buFont typeface="Arial"/>
              <a:buChar char="•"/>
            </a:pPr>
            <a:r>
              <a:rPr b="0" i="0" lang="en-US" sz="1600" u="none" cap="none" strike="noStrike">
                <a:solidFill>
                  <a:schemeClr val="dk1"/>
                </a:solidFill>
                <a:latin typeface="Raleway"/>
                <a:ea typeface="Raleway"/>
                <a:cs typeface="Raleway"/>
                <a:sym typeface="Raleway"/>
              </a:rPr>
              <a:t>SQL is a language which helps us to manage, manipulate and maintain databases, it abbreviates Structured Query Language whereas, MySQL is a software or a tool which provides a platform to run and execute SQL commands.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6"/>
          <p:cNvSpPr txBox="1"/>
          <p:nvPr>
            <p:ph type="ctrTitle"/>
          </p:nvPr>
        </p:nvSpPr>
        <p:spPr>
          <a:xfrm>
            <a:off x="799937" y="627796"/>
            <a:ext cx="5959800" cy="1007375"/>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5200"/>
              <a:buNone/>
            </a:pPr>
            <a:r>
              <a:rPr lang="en-US" sz="4000"/>
              <a:t>Here are some of the solutions</a:t>
            </a:r>
            <a:endParaRPr/>
          </a:p>
        </p:txBody>
      </p:sp>
      <p:sp>
        <p:nvSpPr>
          <p:cNvPr id="301" name="Google Shape;301;p16"/>
          <p:cNvSpPr txBox="1"/>
          <p:nvPr/>
        </p:nvSpPr>
        <p:spPr>
          <a:xfrm>
            <a:off x="696036" y="9212240"/>
            <a:ext cx="5622877"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chemeClr val="lt1"/>
                </a:solidFill>
                <a:latin typeface="Prata"/>
                <a:ea typeface="Prata"/>
                <a:cs typeface="Prata"/>
                <a:sym typeface="Prata"/>
              </a:rPr>
              <a:t>For complete solution of Task 4: </a:t>
            </a:r>
            <a:r>
              <a:rPr b="0" i="0" lang="en-US" sz="1400" u="sng" cap="none" strike="noStrike">
                <a:solidFill>
                  <a:schemeClr val="lt1"/>
                </a:solidFill>
                <a:latin typeface="Prata"/>
                <a:ea typeface="Prata"/>
                <a:cs typeface="Prata"/>
                <a:sym typeface="Prata"/>
                <a:hlinkClick r:id="rId3">
                  <a:extLst>
                    <a:ext uri="{A12FA001-AC4F-418D-AE19-62706E023703}">
                      <ahyp:hlinkClr val="tx"/>
                    </a:ext>
                  </a:extLst>
                </a:hlinkClick>
              </a:rPr>
              <a:t>https://docs.google.com/document/d/17Ce_6eD-gHSnPVBlQ-93WAjhFVFvG-MCnmPG5DKNWuA/edit?usp=sharing</a:t>
            </a:r>
            <a:endParaRPr b="0" i="0" sz="1400" u="none" cap="none" strike="noStrike">
              <a:solidFill>
                <a:schemeClr val="lt1"/>
              </a:solidFill>
              <a:latin typeface="Prata"/>
              <a:ea typeface="Prata"/>
              <a:cs typeface="Prata"/>
              <a:sym typeface="Prata"/>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Prata"/>
              <a:ea typeface="Prata"/>
              <a:cs typeface="Prata"/>
              <a:sym typeface="Prata"/>
            </a:endParaRPr>
          </a:p>
        </p:txBody>
      </p:sp>
      <p:graphicFrame>
        <p:nvGraphicFramePr>
          <p:cNvPr id="302" name="Google Shape;302;p16"/>
          <p:cNvGraphicFramePr/>
          <p:nvPr/>
        </p:nvGraphicFramePr>
        <p:xfrm>
          <a:off x="799937" y="3759210"/>
          <a:ext cx="3000000" cy="3000000"/>
        </p:xfrm>
        <a:graphic>
          <a:graphicData uri="http://schemas.openxmlformats.org/drawingml/2006/table">
            <a:tbl>
              <a:tblPr>
                <a:noFill/>
                <a:tableStyleId>{43C6FA69-766C-4097-93F0-390D95A4654D}</a:tableStyleId>
              </a:tblPr>
              <a:tblGrid>
                <a:gridCol w="259125"/>
                <a:gridCol w="2072975"/>
                <a:gridCol w="647800"/>
              </a:tblGrid>
              <a:tr h="180975">
                <a:tc>
                  <a:txBody>
                    <a:bodyPr/>
                    <a:lstStyle/>
                    <a:p>
                      <a:pPr indent="0" lvl="0" marL="0" marR="0" rtl="0" algn="l">
                        <a:lnSpc>
                          <a:spcPct val="100000"/>
                        </a:lnSpc>
                        <a:spcBef>
                          <a:spcPts val="0"/>
                        </a:spcBef>
                        <a:spcAft>
                          <a:spcPts val="0"/>
                        </a:spcAft>
                        <a:buNone/>
                      </a:pPr>
                      <a:r>
                        <a:rPr b="0" i="0" lang="en-US" sz="1050" u="none" cap="none" strike="noStrike">
                          <a:solidFill>
                            <a:srgbClr val="000000"/>
                          </a:solidFill>
                          <a:latin typeface="Courier New"/>
                          <a:ea typeface="Courier New"/>
                          <a:cs typeface="Courier New"/>
                          <a:sym typeface="Courier New"/>
                        </a:rPr>
                        <a:t>A.</a:t>
                      </a:r>
                      <a:endParaRPr sz="1400" u="none" cap="none" strike="noStrike"/>
                    </a:p>
                  </a:txBody>
                  <a:tcPr marT="45725" marB="45725"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C000"/>
                    </a:solidFill>
                  </a:tcPr>
                </a:tc>
                <a:tc>
                  <a:txBody>
                    <a:bodyPr/>
                    <a:lstStyle/>
                    <a:p>
                      <a:pPr indent="0" lvl="0" marL="0" marR="0" rtl="0" algn="l">
                        <a:lnSpc>
                          <a:spcPct val="100000"/>
                        </a:lnSpc>
                        <a:spcBef>
                          <a:spcPts val="0"/>
                        </a:spcBef>
                        <a:spcAft>
                          <a:spcPts val="0"/>
                        </a:spcAft>
                        <a:buNone/>
                      </a:pPr>
                      <a:r>
                        <a:rPr b="0" i="0" lang="en-US" sz="1050" u="none" cap="none" strike="noStrike">
                          <a:solidFill>
                            <a:srgbClr val="000000"/>
                          </a:solidFill>
                          <a:latin typeface="Courier New"/>
                          <a:ea typeface="Courier New"/>
                          <a:cs typeface="Courier New"/>
                          <a:sym typeface="Courier New"/>
                        </a:rPr>
                        <a:t>Male Employes</a:t>
                      </a:r>
                      <a:endParaRPr sz="1400" u="none" cap="none" strike="noStrike"/>
                    </a:p>
                  </a:txBody>
                  <a:tcPr marT="45725" marB="45725"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C000"/>
                    </a:solidFill>
                  </a:tcPr>
                </a:tc>
                <a:tc>
                  <a:txBody>
                    <a:bodyPr/>
                    <a:lstStyle/>
                    <a:p>
                      <a:pPr indent="0" lvl="0" marL="0" marR="0" rtl="0" algn="r">
                        <a:lnSpc>
                          <a:spcPct val="100000"/>
                        </a:lnSpc>
                        <a:spcBef>
                          <a:spcPts val="0"/>
                        </a:spcBef>
                        <a:spcAft>
                          <a:spcPts val="0"/>
                        </a:spcAft>
                        <a:buNone/>
                      </a:pPr>
                      <a:r>
                        <a:rPr b="0" i="0" lang="en-US" sz="1050" u="none" cap="none" strike="noStrike">
                          <a:solidFill>
                            <a:srgbClr val="000000"/>
                          </a:solidFill>
                          <a:latin typeface="Courier New"/>
                          <a:ea typeface="Courier New"/>
                          <a:cs typeface="Courier New"/>
                          <a:sym typeface="Courier New"/>
                        </a:rPr>
                        <a:t>4085</a:t>
                      </a:r>
                      <a:endParaRPr sz="1400" u="none" cap="none" strike="noStrike"/>
                    </a:p>
                  </a:txBody>
                  <a:tcPr marT="45725" marB="45725"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C000"/>
                    </a:solidFill>
                  </a:tcPr>
                </a:tc>
              </a:tr>
              <a:tr h="180975">
                <a:tc>
                  <a:txBody>
                    <a:bodyPr/>
                    <a:lstStyle/>
                    <a:p>
                      <a:pPr indent="0" lvl="0" marL="0" marR="0" rtl="0" algn="l">
                        <a:lnSpc>
                          <a:spcPct val="100000"/>
                        </a:lnSpc>
                        <a:spcBef>
                          <a:spcPts val="0"/>
                        </a:spcBef>
                        <a:spcAft>
                          <a:spcPts val="0"/>
                        </a:spcAft>
                        <a:buNone/>
                      </a:pPr>
                      <a:r>
                        <a:rPr b="0" i="0" lang="en-US" sz="1050" u="none" cap="none" strike="noStrike">
                          <a:solidFill>
                            <a:srgbClr val="000000"/>
                          </a:solidFill>
                          <a:latin typeface="Courier New"/>
                          <a:ea typeface="Courier New"/>
                          <a:cs typeface="Courier New"/>
                          <a:sym typeface="Courier New"/>
                        </a:rPr>
                        <a:t> </a:t>
                      </a:r>
                      <a:endParaRPr sz="1400" u="none" cap="none" strike="noStrike"/>
                    </a:p>
                  </a:txBody>
                  <a:tcPr marT="45725" marB="45725"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C000"/>
                    </a:solidFill>
                  </a:tcPr>
                </a:tc>
                <a:tc>
                  <a:txBody>
                    <a:bodyPr/>
                    <a:lstStyle/>
                    <a:p>
                      <a:pPr indent="0" lvl="0" marL="0" marR="0" rtl="0" algn="l">
                        <a:lnSpc>
                          <a:spcPct val="100000"/>
                        </a:lnSpc>
                        <a:spcBef>
                          <a:spcPts val="0"/>
                        </a:spcBef>
                        <a:spcAft>
                          <a:spcPts val="0"/>
                        </a:spcAft>
                        <a:buNone/>
                      </a:pPr>
                      <a:r>
                        <a:rPr b="0" i="0" lang="en-US" sz="1050" u="none" cap="none" strike="noStrike">
                          <a:solidFill>
                            <a:srgbClr val="000000"/>
                          </a:solidFill>
                          <a:latin typeface="Courier New"/>
                          <a:ea typeface="Courier New"/>
                          <a:cs typeface="Courier New"/>
                          <a:sym typeface="Courier New"/>
                        </a:rPr>
                        <a:t>Female Employees</a:t>
                      </a:r>
                      <a:endParaRPr sz="1400" u="none" cap="none" strike="noStrike"/>
                    </a:p>
                  </a:txBody>
                  <a:tcPr marT="45725" marB="45725"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C000"/>
                    </a:solidFill>
                  </a:tcPr>
                </a:tc>
                <a:tc>
                  <a:txBody>
                    <a:bodyPr/>
                    <a:lstStyle/>
                    <a:p>
                      <a:pPr indent="0" lvl="0" marL="0" marR="0" rtl="0" algn="r">
                        <a:lnSpc>
                          <a:spcPct val="100000"/>
                        </a:lnSpc>
                        <a:spcBef>
                          <a:spcPts val="0"/>
                        </a:spcBef>
                        <a:spcAft>
                          <a:spcPts val="0"/>
                        </a:spcAft>
                        <a:buNone/>
                      </a:pPr>
                      <a:r>
                        <a:rPr b="0" i="0" lang="en-US" sz="1050" u="none" cap="none" strike="noStrike">
                          <a:solidFill>
                            <a:srgbClr val="000000"/>
                          </a:solidFill>
                          <a:latin typeface="Courier New"/>
                          <a:ea typeface="Courier New"/>
                          <a:cs typeface="Courier New"/>
                          <a:sym typeface="Courier New"/>
                        </a:rPr>
                        <a:t>2675</a:t>
                      </a:r>
                      <a:endParaRPr sz="1400" u="none" cap="none" strike="noStrike"/>
                    </a:p>
                  </a:txBody>
                  <a:tcPr marT="45725" marB="45725"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C000"/>
                    </a:solidFill>
                  </a:tcPr>
                </a:tc>
              </a:tr>
            </a:tbl>
          </a:graphicData>
        </a:graphic>
      </p:graphicFrame>
      <p:sp>
        <p:nvSpPr>
          <p:cNvPr id="303" name="Google Shape;303;p16"/>
          <p:cNvSpPr/>
          <p:nvPr/>
        </p:nvSpPr>
        <p:spPr>
          <a:xfrm>
            <a:off x="582209" y="2395934"/>
            <a:ext cx="4245093" cy="1554272"/>
          </a:xfrm>
          <a:prstGeom prst="rect">
            <a:avLst/>
          </a:prstGeom>
          <a:noFill/>
          <a:ln>
            <a:noFill/>
          </a:ln>
        </p:spPr>
        <p:txBody>
          <a:bodyPr anchorCtr="0" anchor="ctr" bIns="0" lIns="91425" spcFirstLastPara="1" rIns="91425" wrap="square" tIns="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69850" lvl="0" marL="0" marR="0" rtl="0" algn="l">
              <a:lnSpc>
                <a:spcPct val="100000"/>
              </a:lnSpc>
              <a:spcBef>
                <a:spcPts val="0"/>
              </a:spcBef>
              <a:spcAft>
                <a:spcPts val="0"/>
              </a:spcAft>
              <a:buClr>
                <a:srgbClr val="000000"/>
              </a:buClr>
              <a:buSzPts val="1100"/>
              <a:buFont typeface="Arial"/>
              <a:buAutoNum type="arabicPeriod"/>
            </a:pPr>
            <a:r>
              <a:rPr b="1" i="0" lang="en-US" sz="1100" u="none" cap="none" strike="noStrike">
                <a:solidFill>
                  <a:srgbClr val="000000"/>
                </a:solidFill>
                <a:latin typeface="Arial"/>
                <a:ea typeface="Arial"/>
                <a:cs typeface="Arial"/>
                <a:sym typeface="Arial"/>
              </a:rPr>
              <a:t>Hiring:</a:t>
            </a:r>
            <a:r>
              <a:rPr b="0" i="0" lang="en-US" sz="1100" u="none" cap="none" strike="noStrike">
                <a:solidFill>
                  <a:srgbClr val="000000"/>
                </a:solidFill>
                <a:latin typeface="Arial"/>
                <a:ea typeface="Arial"/>
                <a:cs typeface="Arial"/>
                <a:sym typeface="Arial"/>
              </a:rPr>
              <a:t> Process of intaking people into an organization for different kinds of positions.</a:t>
            </a:r>
            <a:br>
              <a:rPr b="0" i="0" lang="en-US" sz="1100" u="none" cap="none" strike="noStrike">
                <a:solidFill>
                  <a:srgbClr val="000000"/>
                </a:solidFill>
                <a:latin typeface="Arial"/>
                <a:ea typeface="Arial"/>
                <a:cs typeface="Arial"/>
                <a:sym typeface="Arial"/>
              </a:rPr>
            </a:br>
            <a:r>
              <a:rPr b="0" i="0" lang="en-US" sz="1100" u="none" cap="none" strike="noStrike">
                <a:solidFill>
                  <a:srgbClr val="000000"/>
                </a:solidFill>
                <a:latin typeface="Arial"/>
                <a:ea typeface="Arial"/>
                <a:cs typeface="Arial"/>
                <a:sym typeface="Arial"/>
              </a:rPr>
              <a:t>How many males and females are Hired ?</a:t>
            </a:r>
            <a:endParaRPr b="0" i="0" sz="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rgbClr val="000000"/>
                </a:solidFill>
                <a:latin typeface="Arial"/>
                <a:ea typeface="Arial"/>
                <a:cs typeface="Arial"/>
                <a:sym typeface="Arial"/>
              </a:rPr>
              <a:t>   Sol: The no. of males and females can be found using:</a:t>
            </a:r>
            <a:endParaRPr b="0" i="0" sz="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rgbClr val="000000"/>
                </a:solidFill>
                <a:latin typeface="Arial"/>
                <a:ea typeface="Arial"/>
                <a:cs typeface="Arial"/>
                <a:sym typeface="Arial"/>
              </a:rPr>
              <a:t>           </a:t>
            </a:r>
            <a:r>
              <a:rPr b="0" i="0" lang="en-US" sz="1000" u="none" cap="none" strike="noStrike">
                <a:solidFill>
                  <a:srgbClr val="000000"/>
                </a:solidFill>
                <a:latin typeface="Courier New"/>
                <a:ea typeface="Courier New"/>
                <a:cs typeface="Courier New"/>
                <a:sym typeface="Courier New"/>
              </a:rPr>
              <a:t>=COUNTIF(</a:t>
            </a:r>
            <a:r>
              <a:rPr b="0" i="0" lang="en-US" sz="1000" u="none" cap="none" strike="noStrike">
                <a:solidFill>
                  <a:srgbClr val="F7981D"/>
                </a:solidFill>
                <a:latin typeface="Courier New"/>
                <a:ea typeface="Courier New"/>
                <a:cs typeface="Courier New"/>
                <a:sym typeface="Courier New"/>
              </a:rPr>
              <a:t>D2:D7169</a:t>
            </a:r>
            <a:r>
              <a:rPr b="0" i="0" lang="en-US" sz="1000" u="none" cap="none" strike="noStrike">
                <a:solidFill>
                  <a:srgbClr val="000000"/>
                </a:solidFill>
                <a:latin typeface="Courier New"/>
                <a:ea typeface="Courier New"/>
                <a:cs typeface="Courier New"/>
                <a:sym typeface="Courier New"/>
              </a:rPr>
              <a:t>,</a:t>
            </a:r>
            <a:r>
              <a:rPr b="0" i="0" lang="en-US" sz="1000" u="none" cap="none" strike="noStrike">
                <a:solidFill>
                  <a:srgbClr val="008000"/>
                </a:solidFill>
                <a:latin typeface="Courier New"/>
                <a:ea typeface="Courier New"/>
                <a:cs typeface="Courier New"/>
                <a:sym typeface="Courier New"/>
              </a:rPr>
              <a:t>"Male"</a:t>
            </a:r>
            <a:r>
              <a:rPr b="0" i="0" lang="en-US" sz="1000" u="none" cap="none" strike="noStrike">
                <a:solidFill>
                  <a:srgbClr val="000000"/>
                </a:solidFill>
                <a:latin typeface="Courier New"/>
                <a:ea typeface="Courier New"/>
                <a:cs typeface="Courier New"/>
                <a:sym typeface="Courier New"/>
              </a:rPr>
              <a:t>)</a:t>
            </a:r>
            <a:endParaRPr b="0" i="0" sz="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Courier New"/>
                <a:ea typeface="Courier New"/>
                <a:cs typeface="Courier New"/>
                <a:sym typeface="Courier New"/>
              </a:rPr>
              <a:t>     =COUNTIF(</a:t>
            </a:r>
            <a:r>
              <a:rPr b="0" i="0" lang="en-US" sz="1000" u="none" cap="none" strike="noStrike">
                <a:solidFill>
                  <a:srgbClr val="F7981D"/>
                </a:solidFill>
                <a:latin typeface="Courier New"/>
                <a:ea typeface="Courier New"/>
                <a:cs typeface="Courier New"/>
                <a:sym typeface="Courier New"/>
              </a:rPr>
              <a:t>D2:D7169</a:t>
            </a:r>
            <a:r>
              <a:rPr b="0" i="0" lang="en-US" sz="1000" u="none" cap="none" strike="noStrike">
                <a:solidFill>
                  <a:srgbClr val="000000"/>
                </a:solidFill>
                <a:latin typeface="Courier New"/>
                <a:ea typeface="Courier New"/>
                <a:cs typeface="Courier New"/>
                <a:sym typeface="Courier New"/>
              </a:rPr>
              <a:t>,</a:t>
            </a:r>
            <a:r>
              <a:rPr b="0" i="0" lang="en-US" sz="1000" u="none" cap="none" strike="noStrike">
                <a:solidFill>
                  <a:srgbClr val="008000"/>
                </a:solidFill>
                <a:latin typeface="Courier New"/>
                <a:ea typeface="Courier New"/>
                <a:cs typeface="Courier New"/>
                <a:sym typeface="Courier New"/>
              </a:rPr>
              <a:t>"Female"</a:t>
            </a:r>
            <a:r>
              <a:rPr b="0" i="0" lang="en-US" sz="1000" u="none" cap="none" strike="noStrike">
                <a:solidFill>
                  <a:srgbClr val="000000"/>
                </a:solidFill>
                <a:latin typeface="Courier New"/>
                <a:ea typeface="Courier New"/>
                <a:cs typeface="Courier New"/>
                <a:sym typeface="Courier New"/>
              </a:rPr>
              <a:t>)</a:t>
            </a:r>
            <a:endParaRPr b="0" i="0" sz="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aphicFrame>
        <p:nvGraphicFramePr>
          <p:cNvPr id="304" name="Google Shape;304;p16"/>
          <p:cNvGraphicFramePr/>
          <p:nvPr/>
        </p:nvGraphicFramePr>
        <p:xfrm>
          <a:off x="696036" y="5598956"/>
          <a:ext cx="3000000" cy="3000000"/>
        </p:xfrm>
        <a:graphic>
          <a:graphicData uri="http://schemas.openxmlformats.org/drawingml/2006/table">
            <a:tbl>
              <a:tblPr>
                <a:noFill/>
                <a:tableStyleId>{43C6FA69-766C-4097-93F0-390D95A4654D}</a:tableStyleId>
              </a:tblPr>
              <a:tblGrid>
                <a:gridCol w="331075"/>
                <a:gridCol w="3244625"/>
              </a:tblGrid>
              <a:tr h="329575">
                <a:tc>
                  <a:txBody>
                    <a:bodyPr/>
                    <a:lstStyle/>
                    <a:p>
                      <a:pPr indent="0" lvl="0" marL="0" marR="0" rtl="0" algn="l">
                        <a:lnSpc>
                          <a:spcPct val="100000"/>
                        </a:lnSpc>
                        <a:spcBef>
                          <a:spcPts val="0"/>
                        </a:spcBef>
                        <a:spcAft>
                          <a:spcPts val="0"/>
                        </a:spcAft>
                        <a:buNone/>
                      </a:pPr>
                      <a:r>
                        <a:rPr b="0" i="0" lang="en-US" sz="1100" u="none" cap="none" strike="noStrike">
                          <a:solidFill>
                            <a:srgbClr val="000000"/>
                          </a:solidFill>
                          <a:latin typeface="Arial"/>
                          <a:ea typeface="Arial"/>
                          <a:cs typeface="Arial"/>
                          <a:sym typeface="Arial"/>
                        </a:rPr>
                        <a:t>E.</a:t>
                      </a:r>
                      <a:endParaRPr sz="1400" u="none" cap="none" strike="noStrike"/>
                    </a:p>
                  </a:txBody>
                  <a:tcPr marT="45725" marB="45725"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marR="0" rtl="0" algn="l">
                        <a:lnSpc>
                          <a:spcPct val="100000"/>
                        </a:lnSpc>
                        <a:spcBef>
                          <a:spcPts val="0"/>
                        </a:spcBef>
                        <a:spcAft>
                          <a:spcPts val="0"/>
                        </a:spcAft>
                        <a:buNone/>
                      </a:pPr>
                      <a:r>
                        <a:rPr b="0" i="0" lang="en-US" sz="1100" u="none" cap="none" strike="noStrike">
                          <a:solidFill>
                            <a:srgbClr val="000000"/>
                          </a:solidFill>
                          <a:latin typeface="Arial"/>
                          <a:ea typeface="Arial"/>
                          <a:cs typeface="Arial"/>
                          <a:sym typeface="Arial"/>
                        </a:rPr>
                        <a:t>Graph Showing Post Tiers:</a:t>
                      </a:r>
                      <a:endParaRPr sz="1400" u="none" cap="none" strike="noStrike"/>
                    </a:p>
                  </a:txBody>
                  <a:tcPr marT="45725" marB="45725"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r>
            </a:tbl>
          </a:graphicData>
        </a:graphic>
      </p:graphicFrame>
      <p:sp>
        <p:nvSpPr>
          <p:cNvPr id="305" name="Google Shape;305;p16"/>
          <p:cNvSpPr/>
          <p:nvPr/>
        </p:nvSpPr>
        <p:spPr>
          <a:xfrm>
            <a:off x="582209" y="4397387"/>
            <a:ext cx="5326636" cy="1231106"/>
          </a:xfrm>
          <a:prstGeom prst="rect">
            <a:avLst/>
          </a:prstGeom>
          <a:noFill/>
          <a:ln>
            <a:noFill/>
          </a:ln>
        </p:spPr>
        <p:txBody>
          <a:bodyPr anchorCtr="0" anchor="ctr" bIns="0" lIns="91425" spcFirstLastPara="1" rIns="91425" wrap="square" tIns="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1" i="0" lang="en-US" sz="1100" u="none" cap="none" strike="noStrike">
                <a:solidFill>
                  <a:srgbClr val="000000"/>
                </a:solidFill>
                <a:latin typeface="Arial"/>
                <a:ea typeface="Arial"/>
                <a:cs typeface="Arial"/>
                <a:sym typeface="Arial"/>
              </a:rPr>
              <a:t>5. Charts: </a:t>
            </a:r>
            <a:r>
              <a:rPr b="0" i="0" lang="en-US" sz="1100" u="none" cap="none" strike="noStrike">
                <a:solidFill>
                  <a:srgbClr val="000000"/>
                </a:solidFill>
                <a:latin typeface="Arial"/>
                <a:ea typeface="Arial"/>
                <a:cs typeface="Arial"/>
                <a:sym typeface="Arial"/>
              </a:rPr>
              <a:t>Use different charts and graphs to perform the task representing the data.</a:t>
            </a:r>
            <a:br>
              <a:rPr b="0" i="0" lang="en-US" sz="1100" u="none" cap="none" strike="noStrike">
                <a:solidFill>
                  <a:srgbClr val="000000"/>
                </a:solidFill>
                <a:latin typeface="Arial"/>
                <a:ea typeface="Arial"/>
                <a:cs typeface="Arial"/>
                <a:sym typeface="Arial"/>
              </a:rPr>
            </a:br>
            <a:r>
              <a:rPr b="0" i="0" lang="en-US" sz="1100" u="none" cap="none" strike="noStrike">
                <a:solidFill>
                  <a:srgbClr val="000000"/>
                </a:solidFill>
                <a:latin typeface="Arial"/>
                <a:ea typeface="Arial"/>
                <a:cs typeface="Arial"/>
                <a:sym typeface="Arial"/>
              </a:rPr>
              <a:t>Represent different post tiers using a chart/graph?</a:t>
            </a:r>
            <a:endParaRPr b="0" i="0" sz="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rgbClr val="000000"/>
                </a:solidFill>
                <a:latin typeface="Arial"/>
                <a:ea typeface="Arial"/>
                <a:cs typeface="Arial"/>
                <a:sym typeface="Arial"/>
              </a:rPr>
              <a:t>Sol: </a:t>
            </a:r>
            <a:endParaRPr b="0" i="0" sz="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306" name="Google Shape;306;p16"/>
          <p:cNvPicPr preferRelativeResize="0"/>
          <p:nvPr/>
        </p:nvPicPr>
        <p:blipFill rotWithShape="1">
          <a:blip r:embed="rId4">
            <a:alphaModFix/>
          </a:blip>
          <a:srcRect b="0" l="0" r="0" t="0"/>
          <a:stretch/>
        </p:blipFill>
        <p:spPr>
          <a:xfrm>
            <a:off x="3848077" y="6246544"/>
            <a:ext cx="3575713" cy="2598566"/>
          </a:xfrm>
          <a:prstGeom prst="rect">
            <a:avLst/>
          </a:prstGeom>
          <a:noFill/>
          <a:ln>
            <a:noFill/>
          </a:ln>
        </p:spPr>
      </p:pic>
      <p:pic>
        <p:nvPicPr>
          <p:cNvPr id="307" name="Google Shape;307;p16"/>
          <p:cNvPicPr preferRelativeResize="0"/>
          <p:nvPr/>
        </p:nvPicPr>
        <p:blipFill rotWithShape="1">
          <a:blip r:embed="rId5">
            <a:alphaModFix/>
          </a:blip>
          <a:srcRect b="0" l="0" r="0" t="0"/>
          <a:stretch/>
        </p:blipFill>
        <p:spPr>
          <a:xfrm>
            <a:off x="190472" y="6246543"/>
            <a:ext cx="3570258" cy="259856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17"/>
          <p:cNvSpPr txBox="1"/>
          <p:nvPr>
            <p:ph type="title"/>
          </p:nvPr>
        </p:nvSpPr>
        <p:spPr>
          <a:xfrm flipH="1">
            <a:off x="382137" y="3350301"/>
            <a:ext cx="3684288" cy="10803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US"/>
              <a:t>Final Projects</a:t>
            </a:r>
            <a:endParaRPr/>
          </a:p>
        </p:txBody>
      </p:sp>
      <p:sp>
        <p:nvSpPr>
          <p:cNvPr id="313" name="Google Shape;313;p17"/>
          <p:cNvSpPr txBox="1"/>
          <p:nvPr>
            <p:ph idx="2" type="title"/>
          </p:nvPr>
        </p:nvSpPr>
        <p:spPr>
          <a:xfrm flipH="1">
            <a:off x="4336874" y="7669850"/>
            <a:ext cx="2637131" cy="1909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0"/>
              <a:buNone/>
            </a:pPr>
            <a:r>
              <a:rPr lang="en-US"/>
              <a:t>3.2</a:t>
            </a:r>
            <a:endParaRPr/>
          </a:p>
        </p:txBody>
      </p:sp>
      <p:sp>
        <p:nvSpPr>
          <p:cNvPr id="314" name="Google Shape;314;p17"/>
          <p:cNvSpPr txBox="1"/>
          <p:nvPr>
            <p:ph idx="1" type="subTitle"/>
          </p:nvPr>
        </p:nvSpPr>
        <p:spPr>
          <a:xfrm flipH="1">
            <a:off x="382137" y="4891213"/>
            <a:ext cx="3684288" cy="666000"/>
          </a:xfrm>
          <a:prstGeom prst="rect">
            <a:avLst/>
          </a:prstGeom>
          <a:noFill/>
          <a:ln>
            <a:noFill/>
          </a:ln>
        </p:spPr>
        <p:txBody>
          <a:bodyPr anchorCtr="0" anchor="t" bIns="91425" lIns="91425" spcFirstLastPara="1" rIns="91425" wrap="square" tIns="91425">
            <a:noAutofit/>
          </a:bodyPr>
          <a:lstStyle/>
          <a:p>
            <a:pPr indent="-342900" lvl="0" marL="342900" marR="0" rtl="0" algn="r">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IMDB Movie Analysis</a:t>
            </a:r>
            <a:endParaRPr/>
          </a:p>
          <a:p>
            <a:pPr indent="-342900" lvl="0" marL="342900" marR="0" rtl="0" algn="r">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Bank Loan Case Study</a:t>
            </a:r>
            <a:endParaRPr/>
          </a:p>
          <a:p>
            <a:pPr indent="-342900" lvl="0" marL="342900" marR="0" rtl="0" algn="r">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XYZ Ads Airing Report</a:t>
            </a:r>
            <a:endParaRPr/>
          </a:p>
          <a:p>
            <a:pPr indent="-342900" lvl="0" marL="342900" marR="0" rtl="0" algn="r">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ABC Call Volume Trend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18"/>
          <p:cNvSpPr txBox="1"/>
          <p:nvPr>
            <p:ph type="title"/>
          </p:nvPr>
        </p:nvSpPr>
        <p:spPr>
          <a:xfrm>
            <a:off x="685637" y="526259"/>
            <a:ext cx="6188400" cy="119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Final Project 1: </a:t>
            </a:r>
            <a:br>
              <a:rPr lang="en-US" sz="3200"/>
            </a:br>
            <a:r>
              <a:rPr lang="en-US" sz="3200"/>
              <a:t>IMDB Movie Analysis</a:t>
            </a:r>
            <a:endParaRPr sz="3200"/>
          </a:p>
        </p:txBody>
      </p:sp>
      <p:sp>
        <p:nvSpPr>
          <p:cNvPr id="320" name="Google Shape;320;p18"/>
          <p:cNvSpPr txBox="1"/>
          <p:nvPr/>
        </p:nvSpPr>
        <p:spPr>
          <a:xfrm>
            <a:off x="719900" y="4296111"/>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Tasks or Assignments:</a:t>
            </a:r>
            <a:endParaRPr/>
          </a:p>
        </p:txBody>
      </p:sp>
      <p:sp>
        <p:nvSpPr>
          <p:cNvPr id="321" name="Google Shape;321;p18"/>
          <p:cNvSpPr txBox="1"/>
          <p:nvPr/>
        </p:nvSpPr>
        <p:spPr>
          <a:xfrm>
            <a:off x="719900" y="1987903"/>
            <a:ext cx="5979300" cy="2174664"/>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The Final Project-1 is based on the IMDB movie review data collected over the years 1923 and 2016. This project is based on the concept of data analysis and pattern recognition. IMDB as we all know is one of the most trusted movie reviews which has been in the system for a long time now. Furthermore, in the given dataset the movies are compared using different fields which help us draw conclusions from the data and solve the questions asked. </a:t>
            </a:r>
            <a:endParaRPr/>
          </a:p>
        </p:txBody>
      </p:sp>
      <p:sp>
        <p:nvSpPr>
          <p:cNvPr id="322" name="Google Shape;322;p18"/>
          <p:cNvSpPr txBox="1"/>
          <p:nvPr/>
        </p:nvSpPr>
        <p:spPr>
          <a:xfrm>
            <a:off x="719900" y="4742252"/>
            <a:ext cx="5979300" cy="519331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The project started with framing a problem statement by ourselves using our analytical skills and then developing a solution for it, hence the approach is simple, learning the cause of the problem in the first place. It is quite obvious that as we dig deeper into the problem the difficulty to answer increases exponentially. Since our target is to find the root cause of the problem, this brute force approach where we need to understand the data completely suits the best. All the given tasks can be solved one after the other,  understanding the problem statement.</a:t>
            </a:r>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The tasks in this projects are:</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chemeClr val="dk1"/>
                </a:solidFill>
                <a:latin typeface="Raleway"/>
                <a:ea typeface="Raleway"/>
                <a:cs typeface="Raleway"/>
                <a:sym typeface="Raleway"/>
              </a:rPr>
              <a:t>Clean the given data</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chemeClr val="dk1"/>
                </a:solidFill>
                <a:latin typeface="Raleway"/>
                <a:ea typeface="Raleway"/>
                <a:cs typeface="Raleway"/>
                <a:sym typeface="Raleway"/>
              </a:rPr>
              <a:t>Movies with highest rating</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chemeClr val="dk1"/>
                </a:solidFill>
                <a:latin typeface="Raleway"/>
                <a:ea typeface="Raleway"/>
                <a:cs typeface="Raleway"/>
                <a:sym typeface="Raleway"/>
              </a:rPr>
              <a:t>Top 250</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chemeClr val="dk1"/>
                </a:solidFill>
                <a:latin typeface="Raleway"/>
                <a:ea typeface="Raleway"/>
                <a:cs typeface="Raleway"/>
                <a:sym typeface="Raleway"/>
              </a:rPr>
              <a:t>Best Directors</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chemeClr val="dk1"/>
                </a:solidFill>
                <a:latin typeface="Raleway"/>
                <a:ea typeface="Raleway"/>
                <a:cs typeface="Raleway"/>
                <a:sym typeface="Raleway"/>
              </a:rPr>
              <a:t>Popular Genres</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chemeClr val="dk1"/>
                </a:solidFill>
                <a:latin typeface="Raleway"/>
                <a:ea typeface="Raleway"/>
                <a:cs typeface="Raleway"/>
                <a:sym typeface="Raleway"/>
              </a:rPr>
              <a:t>Charts</a:t>
            </a:r>
            <a:endParaRPr/>
          </a:p>
          <a:p>
            <a:pPr indent="-241300" lvl="0" marL="3429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Raleway"/>
              <a:ea typeface="Raleway"/>
              <a:cs typeface="Raleway"/>
              <a:sym typeface="Raleway"/>
            </a:endParaRPr>
          </a:p>
          <a:p>
            <a:pPr indent="0" lvl="0" marL="0" marR="0" rtl="0" algn="l">
              <a:lnSpc>
                <a:spcPct val="100000"/>
              </a:lnSpc>
              <a:spcBef>
                <a:spcPts val="0"/>
              </a:spcBef>
              <a:spcAft>
                <a:spcPts val="0"/>
              </a:spcAft>
              <a:buNone/>
            </a:pPr>
            <a:r>
              <a:rPr b="0" i="0" lang="en-US" sz="1600" u="none" cap="none" strike="noStrike">
                <a:solidFill>
                  <a:schemeClr val="dk1"/>
                </a:solidFill>
                <a:latin typeface="Raleway"/>
                <a:ea typeface="Raleway"/>
                <a:cs typeface="Raleway"/>
                <a:sym typeface="Raleway"/>
              </a:rPr>
              <a:t>MS-Excel was used complete this project.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19"/>
          <p:cNvSpPr txBox="1"/>
          <p:nvPr/>
        </p:nvSpPr>
        <p:spPr>
          <a:xfrm>
            <a:off x="479990" y="884695"/>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Insights</a:t>
            </a:r>
            <a:endParaRPr/>
          </a:p>
        </p:txBody>
      </p:sp>
      <p:sp>
        <p:nvSpPr>
          <p:cNvPr id="328" name="Google Shape;328;p19"/>
          <p:cNvSpPr txBox="1"/>
          <p:nvPr/>
        </p:nvSpPr>
        <p:spPr>
          <a:xfrm>
            <a:off x="479991" y="1792827"/>
            <a:ext cx="6545099" cy="563231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000000"/>
                </a:solidFill>
                <a:latin typeface="Prata"/>
                <a:ea typeface="Prata"/>
                <a:cs typeface="Prata"/>
                <a:sym typeface="Prata"/>
              </a:rPr>
              <a:t>All the problems refer to real-life situations which any data analyst would face while dealing with data. The attributes may differ but the application or approach will not change.</a:t>
            </a:r>
            <a:br>
              <a:rPr b="0" i="0" lang="en-US" sz="2000" u="none" cap="none" strike="noStrike">
                <a:solidFill>
                  <a:srgbClr val="000000"/>
                </a:solidFill>
                <a:latin typeface="Prata"/>
                <a:ea typeface="Prata"/>
                <a:cs typeface="Prata"/>
                <a:sym typeface="Prata"/>
              </a:rPr>
            </a:br>
            <a:br>
              <a:rPr b="0" i="0" lang="en-US" sz="2000" u="none" cap="none" strike="noStrike">
                <a:solidFill>
                  <a:srgbClr val="000000"/>
                </a:solidFill>
                <a:latin typeface="Prata"/>
                <a:ea typeface="Prata"/>
                <a:cs typeface="Prata"/>
                <a:sym typeface="Prata"/>
              </a:rPr>
            </a:br>
            <a:r>
              <a:rPr b="0" i="0" lang="en-US" sz="2000" u="none" cap="none" strike="noStrike">
                <a:solidFill>
                  <a:srgbClr val="000000"/>
                </a:solidFill>
                <a:latin typeface="Prata"/>
                <a:ea typeface="Prata"/>
                <a:cs typeface="Prata"/>
                <a:sym typeface="Prata"/>
              </a:rPr>
              <a:t>Here we have only one dataset which shows different features of IMDB movie reviews.</a:t>
            </a:r>
            <a:br>
              <a:rPr b="0" i="0" lang="en-US" sz="2000" u="none" cap="none" strike="noStrike">
                <a:solidFill>
                  <a:srgbClr val="000000"/>
                </a:solidFill>
                <a:latin typeface="Prata"/>
                <a:ea typeface="Prata"/>
                <a:cs typeface="Prata"/>
                <a:sym typeface="Prata"/>
              </a:rPr>
            </a:br>
            <a:br>
              <a:rPr b="0" i="0" lang="en-US" sz="2000" u="none" cap="none" strike="noStrike">
                <a:solidFill>
                  <a:srgbClr val="000000"/>
                </a:solidFill>
                <a:latin typeface="Prata"/>
                <a:ea typeface="Prata"/>
                <a:cs typeface="Prata"/>
                <a:sym typeface="Prata"/>
              </a:rPr>
            </a:br>
            <a:r>
              <a:rPr b="0" i="0" lang="en-US" sz="2000" u="none" cap="none" strike="noStrike">
                <a:solidFill>
                  <a:srgbClr val="000000"/>
                </a:solidFill>
                <a:latin typeface="Prata"/>
                <a:ea typeface="Prata"/>
                <a:cs typeface="Prata"/>
                <a:sym typeface="Prata"/>
              </a:rPr>
              <a:t>There happen to be around 5044 records categorized under various columns.</a:t>
            </a:r>
            <a:br>
              <a:rPr b="0" i="0" lang="en-US" sz="2000" u="none" cap="none" strike="noStrike">
                <a:solidFill>
                  <a:srgbClr val="000000"/>
                </a:solidFill>
                <a:latin typeface="Prata"/>
                <a:ea typeface="Prata"/>
                <a:cs typeface="Prata"/>
                <a:sym typeface="Prata"/>
              </a:rPr>
            </a:br>
            <a:br>
              <a:rPr b="0" i="0" lang="en-US" sz="2000" u="none" cap="none" strike="noStrike">
                <a:solidFill>
                  <a:srgbClr val="000000"/>
                </a:solidFill>
                <a:latin typeface="Prata"/>
                <a:ea typeface="Prata"/>
                <a:cs typeface="Prata"/>
                <a:sym typeface="Prata"/>
              </a:rPr>
            </a:br>
            <a:r>
              <a:rPr b="0" i="0" lang="en-US" sz="2000" u="none" cap="none" strike="noStrike">
                <a:solidFill>
                  <a:srgbClr val="000000"/>
                </a:solidFill>
                <a:latin typeface="Prata"/>
                <a:ea typeface="Prata"/>
                <a:cs typeface="Prata"/>
                <a:sym typeface="Prata"/>
              </a:rPr>
              <a:t>The dataset is raw or not previously processed. It is basically unclean and needs to be pre-processed and cleaned thoroughly.</a:t>
            </a:r>
            <a:br>
              <a:rPr b="0" i="0" lang="en-US" sz="2000" u="none" cap="none" strike="noStrike">
                <a:solidFill>
                  <a:srgbClr val="000000"/>
                </a:solidFill>
                <a:latin typeface="Prata"/>
                <a:ea typeface="Prata"/>
                <a:cs typeface="Prata"/>
                <a:sym typeface="Prata"/>
              </a:rPr>
            </a:br>
            <a:br>
              <a:rPr b="0" i="0" lang="en-US" sz="2000" u="none" cap="none" strike="noStrike">
                <a:solidFill>
                  <a:srgbClr val="000000"/>
                </a:solidFill>
                <a:latin typeface="Prata"/>
                <a:ea typeface="Prata"/>
                <a:cs typeface="Prata"/>
                <a:sym typeface="Prata"/>
              </a:rPr>
            </a:br>
            <a:r>
              <a:rPr b="0" i="0" lang="en-US" sz="2000" u="none" cap="none" strike="noStrike">
                <a:solidFill>
                  <a:srgbClr val="000000"/>
                </a:solidFill>
                <a:latin typeface="Prata"/>
                <a:ea typeface="Prata"/>
                <a:cs typeface="Prata"/>
                <a:sym typeface="Prata"/>
              </a:rPr>
              <a:t>This project has taught me how to vividly analyze the given data and use excel built-in functions with ease</a:t>
            </a:r>
            <a:endParaRPr b="0" i="0" sz="2000" u="none" cap="none" strike="noStrike">
              <a:solidFill>
                <a:srgbClr val="000000"/>
              </a:solidFill>
              <a:latin typeface="Arial"/>
              <a:ea typeface="Arial"/>
              <a:cs typeface="Arial"/>
              <a:sym typeface="Arial"/>
            </a:endParaRPr>
          </a:p>
        </p:txBody>
      </p:sp>
      <p:sp>
        <p:nvSpPr>
          <p:cNvPr id="329" name="Google Shape;329;p19"/>
          <p:cNvSpPr txBox="1"/>
          <p:nvPr/>
        </p:nvSpPr>
        <p:spPr>
          <a:xfrm>
            <a:off x="479991" y="8966003"/>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Result/Follow:</a:t>
            </a:r>
            <a:endParaRPr/>
          </a:p>
          <a:p>
            <a:pPr indent="0" lvl="0" marL="0" marR="0" rtl="0" algn="l">
              <a:lnSpc>
                <a:spcPct val="115000"/>
              </a:lnSpc>
              <a:spcBef>
                <a:spcPts val="0"/>
              </a:spcBef>
              <a:spcAft>
                <a:spcPts val="0"/>
              </a:spcAft>
              <a:buClr>
                <a:srgbClr val="000000"/>
              </a:buClr>
              <a:buSzPts val="1600"/>
              <a:buFont typeface="Arial"/>
              <a:buNone/>
            </a:pPr>
            <a:r>
              <a:rPr b="0" i="0" lang="en-US" sz="1600" u="sng" cap="none" strike="noStrike">
                <a:solidFill>
                  <a:schemeClr val="dk1"/>
                </a:solidFill>
                <a:latin typeface="Prata"/>
                <a:ea typeface="Prata"/>
                <a:cs typeface="Prata"/>
                <a:sym typeface="Prata"/>
                <a:hlinkClick r:id="rId3">
                  <a:extLst>
                    <a:ext uri="{A12FA001-AC4F-418D-AE19-62706E023703}">
                      <ahyp:hlinkClr val="tx"/>
                    </a:ext>
                  </a:extLst>
                </a:hlinkClick>
              </a:rPr>
              <a:t>https://docs.google.com/document/d/1DkvnIRRvOp4M8Q0n5wZcPW_iWaCVog8AX3JPRineH5g/edit?usp=sharing</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rPr b="0" i="0" lang="en-US" sz="1600" u="sng" cap="none" strike="noStrike">
                <a:solidFill>
                  <a:schemeClr val="dk1"/>
                </a:solidFill>
                <a:latin typeface="Prata"/>
                <a:ea typeface="Prata"/>
                <a:cs typeface="Prata"/>
                <a:sym typeface="Prata"/>
                <a:hlinkClick r:id="rId4">
                  <a:extLst>
                    <a:ext uri="{A12FA001-AC4F-418D-AE19-62706E023703}">
                      <ahyp:hlinkClr val="tx"/>
                    </a:ext>
                  </a:extLst>
                </a:hlinkClick>
              </a:rPr>
              <a:t>https://docs.google.com/spreadsheets/d/1y1v_xyyEVgmGKiz6twdRV4t9QiPGqBJD/edit?usp=share_link&amp;ouid=106348929162266263058&amp;rtpof=true&amp;sd=true</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2500"/>
              <a:buFont typeface="Arial"/>
              <a:buNone/>
            </a:pPr>
            <a:r>
              <a:t/>
            </a:r>
            <a:endParaRPr b="0" i="0" sz="2500" u="none" cap="none" strike="noStrike">
              <a:solidFill>
                <a:schemeClr val="dk2"/>
              </a:solidFill>
              <a:latin typeface="Prata"/>
              <a:ea typeface="Prata"/>
              <a:cs typeface="Prata"/>
              <a:sym typeface="Prat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
          <p:cNvSpPr txBox="1"/>
          <p:nvPr>
            <p:ph type="title"/>
          </p:nvPr>
        </p:nvSpPr>
        <p:spPr>
          <a:xfrm>
            <a:off x="685800" y="925100"/>
            <a:ext cx="6188400" cy="805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sz="3800"/>
              <a:t>Table of contents</a:t>
            </a:r>
            <a:endParaRPr sz="3800"/>
          </a:p>
        </p:txBody>
      </p:sp>
      <p:sp>
        <p:nvSpPr>
          <p:cNvPr id="102" name="Google Shape;102;p2"/>
          <p:cNvSpPr txBox="1"/>
          <p:nvPr>
            <p:ph idx="1" type="subTitle"/>
          </p:nvPr>
        </p:nvSpPr>
        <p:spPr>
          <a:xfrm>
            <a:off x="3633377" y="2849525"/>
            <a:ext cx="2693100" cy="733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US"/>
              <a:t>About me</a:t>
            </a:r>
            <a:endParaRPr/>
          </a:p>
        </p:txBody>
      </p:sp>
      <p:sp>
        <p:nvSpPr>
          <p:cNvPr id="103" name="Google Shape;103;p2"/>
          <p:cNvSpPr txBox="1"/>
          <p:nvPr>
            <p:ph idx="2" type="title"/>
          </p:nvPr>
        </p:nvSpPr>
        <p:spPr>
          <a:xfrm>
            <a:off x="1725377" y="2849525"/>
            <a:ext cx="1908000" cy="1168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7000"/>
              <a:buNone/>
            </a:pPr>
            <a:r>
              <a:rPr lang="en-US"/>
              <a:t>01</a:t>
            </a:r>
            <a:endParaRPr/>
          </a:p>
        </p:txBody>
      </p:sp>
      <p:sp>
        <p:nvSpPr>
          <p:cNvPr id="104" name="Google Shape;104;p2"/>
          <p:cNvSpPr txBox="1"/>
          <p:nvPr>
            <p:ph idx="4" type="title"/>
          </p:nvPr>
        </p:nvSpPr>
        <p:spPr>
          <a:xfrm>
            <a:off x="1725377" y="4606450"/>
            <a:ext cx="1908000" cy="1168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7000"/>
              <a:buNone/>
            </a:pPr>
            <a:r>
              <a:rPr lang="en-US"/>
              <a:t>02</a:t>
            </a:r>
            <a:endParaRPr/>
          </a:p>
        </p:txBody>
      </p:sp>
      <p:sp>
        <p:nvSpPr>
          <p:cNvPr id="105" name="Google Shape;105;p2"/>
          <p:cNvSpPr txBox="1"/>
          <p:nvPr>
            <p:ph idx="5" type="subTitle"/>
          </p:nvPr>
        </p:nvSpPr>
        <p:spPr>
          <a:xfrm>
            <a:off x="3633463" y="4674075"/>
            <a:ext cx="2693100" cy="733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US"/>
              <a:t>Professional Background</a:t>
            </a:r>
            <a:endParaRPr/>
          </a:p>
        </p:txBody>
      </p:sp>
      <p:sp>
        <p:nvSpPr>
          <p:cNvPr id="106" name="Google Shape;106;p2"/>
          <p:cNvSpPr txBox="1"/>
          <p:nvPr>
            <p:ph idx="7" type="title"/>
          </p:nvPr>
        </p:nvSpPr>
        <p:spPr>
          <a:xfrm>
            <a:off x="1725377" y="6363375"/>
            <a:ext cx="1908000" cy="1168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7000"/>
              <a:buNone/>
            </a:pPr>
            <a:r>
              <a:rPr lang="en-US"/>
              <a:t>03</a:t>
            </a:r>
            <a:endParaRPr/>
          </a:p>
        </p:txBody>
      </p:sp>
      <p:sp>
        <p:nvSpPr>
          <p:cNvPr id="107" name="Google Shape;107;p2"/>
          <p:cNvSpPr txBox="1"/>
          <p:nvPr>
            <p:ph idx="8" type="subTitle"/>
          </p:nvPr>
        </p:nvSpPr>
        <p:spPr>
          <a:xfrm>
            <a:off x="3633377" y="6461818"/>
            <a:ext cx="2693100" cy="733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US"/>
              <a:t>Projects</a:t>
            </a:r>
            <a:endParaRPr/>
          </a:p>
        </p:txBody>
      </p:sp>
      <p:sp>
        <p:nvSpPr>
          <p:cNvPr id="108" name="Google Shape;108;p2"/>
          <p:cNvSpPr txBox="1"/>
          <p:nvPr>
            <p:ph idx="13" type="title"/>
          </p:nvPr>
        </p:nvSpPr>
        <p:spPr>
          <a:xfrm>
            <a:off x="1725377" y="8147150"/>
            <a:ext cx="1908000" cy="1168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7000"/>
              <a:buNone/>
            </a:pPr>
            <a:r>
              <a:rPr lang="en-US"/>
              <a:t>04</a:t>
            </a:r>
            <a:endParaRPr/>
          </a:p>
        </p:txBody>
      </p:sp>
      <p:sp>
        <p:nvSpPr>
          <p:cNvPr id="109" name="Google Shape;109;p2"/>
          <p:cNvSpPr txBox="1"/>
          <p:nvPr>
            <p:ph idx="14" type="subTitle"/>
          </p:nvPr>
        </p:nvSpPr>
        <p:spPr>
          <a:xfrm>
            <a:off x="3633377" y="8193124"/>
            <a:ext cx="2693100" cy="733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US"/>
              <a:t>Summary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0"/>
          <p:cNvSpPr txBox="1"/>
          <p:nvPr>
            <p:ph type="title"/>
          </p:nvPr>
        </p:nvSpPr>
        <p:spPr>
          <a:xfrm>
            <a:off x="685637" y="526259"/>
            <a:ext cx="6188400" cy="119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Final Project 2: </a:t>
            </a:r>
            <a:br>
              <a:rPr lang="en-US" sz="3200"/>
            </a:br>
            <a:r>
              <a:rPr lang="en-US" sz="3200"/>
              <a:t>Bank Loan Case Study</a:t>
            </a:r>
            <a:endParaRPr sz="3200"/>
          </a:p>
        </p:txBody>
      </p:sp>
      <p:sp>
        <p:nvSpPr>
          <p:cNvPr id="335" name="Google Shape;335;p20"/>
          <p:cNvSpPr txBox="1"/>
          <p:nvPr/>
        </p:nvSpPr>
        <p:spPr>
          <a:xfrm>
            <a:off x="685637" y="5345906"/>
            <a:ext cx="6545100" cy="171003"/>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Tasks or Assignments:</a:t>
            </a:r>
            <a:endParaRPr/>
          </a:p>
        </p:txBody>
      </p:sp>
      <p:sp>
        <p:nvSpPr>
          <p:cNvPr id="336" name="Google Shape;336;p20"/>
          <p:cNvSpPr txBox="1"/>
          <p:nvPr/>
        </p:nvSpPr>
        <p:spPr>
          <a:xfrm>
            <a:off x="719900" y="1987903"/>
            <a:ext cx="5979300" cy="2174664"/>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The Final Project-2 is based on a case study of Bank Loans. It is obvious that, when a loan application is received, the business must evaluate whether to approve the loan based on the applicant's profile. The bank's may be subjected to two different kinds of risks when a loan is approved: approving loans for those who cannot pay them back, not approving loans who can repay the loan. This project comprehends the same. We need to consider the previous data that the bank has recorded for the past years, analyze the data and then come up with an approach or a way to consider the details from the application and decide if we can approve the loan. </a:t>
            </a:r>
            <a:endParaRPr/>
          </a:p>
        </p:txBody>
      </p:sp>
      <p:sp>
        <p:nvSpPr>
          <p:cNvPr id="337" name="Google Shape;337;p20"/>
          <p:cNvSpPr txBox="1"/>
          <p:nvPr/>
        </p:nvSpPr>
        <p:spPr>
          <a:xfrm>
            <a:off x="873789" y="5898473"/>
            <a:ext cx="5812096" cy="3046988"/>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Clean the data</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Outliers</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Imbalance in Data</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Analysis:</a:t>
            </a:r>
            <a:endParaRPr/>
          </a:p>
          <a:p>
            <a:pPr indent="0" lvl="7" marL="0" marR="0" rtl="0" algn="l">
              <a:lnSpc>
                <a:spcPct val="100000"/>
              </a:lnSpc>
              <a:spcBef>
                <a:spcPts val="0"/>
              </a:spcBef>
              <a:spcAft>
                <a:spcPts val="0"/>
              </a:spcAft>
              <a:buNone/>
            </a:pPr>
            <a:r>
              <a:rPr b="0" i="0" lang="en-US" sz="1600" u="none" cap="none" strike="noStrike">
                <a:solidFill>
                  <a:srgbClr val="000000"/>
                </a:solidFill>
                <a:latin typeface="Prata"/>
                <a:ea typeface="Prata"/>
                <a:cs typeface="Prata"/>
                <a:sym typeface="Prata"/>
              </a:rPr>
              <a:t>            a. Univariate Analysis</a:t>
            </a:r>
            <a:endParaRPr/>
          </a:p>
          <a:p>
            <a:pPr indent="0" lvl="7" marL="0" marR="0" rtl="0" algn="l">
              <a:lnSpc>
                <a:spcPct val="100000"/>
              </a:lnSpc>
              <a:spcBef>
                <a:spcPts val="0"/>
              </a:spcBef>
              <a:spcAft>
                <a:spcPts val="0"/>
              </a:spcAft>
              <a:buNone/>
            </a:pPr>
            <a:r>
              <a:rPr b="0" i="0" lang="en-US" sz="1600" u="none" cap="none" strike="noStrike">
                <a:solidFill>
                  <a:srgbClr val="000000"/>
                </a:solidFill>
                <a:latin typeface="Prata"/>
                <a:ea typeface="Prata"/>
                <a:cs typeface="Prata"/>
                <a:sym typeface="Prata"/>
              </a:rPr>
              <a:t>            b.. Segmented Univariate Analysis</a:t>
            </a:r>
            <a:endParaRPr/>
          </a:p>
          <a:p>
            <a:pPr indent="0" lvl="7" marL="0" marR="0" rtl="0" algn="l">
              <a:lnSpc>
                <a:spcPct val="100000"/>
              </a:lnSpc>
              <a:spcBef>
                <a:spcPts val="0"/>
              </a:spcBef>
              <a:spcAft>
                <a:spcPts val="0"/>
              </a:spcAft>
              <a:buNone/>
            </a:pPr>
            <a:r>
              <a:rPr b="0" i="0" lang="en-US" sz="1600" u="none" cap="none" strike="noStrike">
                <a:solidFill>
                  <a:srgbClr val="000000"/>
                </a:solidFill>
                <a:latin typeface="Prata"/>
                <a:ea typeface="Prata"/>
                <a:cs typeface="Prata"/>
                <a:sym typeface="Prata"/>
              </a:rPr>
              <a:t>            c. Bivariate Analysis</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Correlation</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Visualisation</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600" u="none" cap="none" strike="noStrike">
                <a:solidFill>
                  <a:srgbClr val="000000"/>
                </a:solidFill>
                <a:latin typeface="Prata"/>
                <a:ea typeface="Prata"/>
                <a:cs typeface="Prata"/>
                <a:sym typeface="Prata"/>
              </a:rPr>
              <a:t>Google Collaboratory was used to solve this project.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1"/>
          <p:cNvSpPr txBox="1"/>
          <p:nvPr/>
        </p:nvSpPr>
        <p:spPr>
          <a:xfrm>
            <a:off x="479989" y="734570"/>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Insights</a:t>
            </a:r>
            <a:endParaRPr/>
          </a:p>
        </p:txBody>
      </p:sp>
      <p:sp>
        <p:nvSpPr>
          <p:cNvPr id="343" name="Google Shape;343;p21"/>
          <p:cNvSpPr txBox="1"/>
          <p:nvPr/>
        </p:nvSpPr>
        <p:spPr>
          <a:xfrm>
            <a:off x="479989" y="1178679"/>
            <a:ext cx="6545100" cy="7018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All the problems refer to real-life situations which any data analyst would face while dealing with data. The attributes may differ but the application or approach will not change.</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Here we are dealing with a Bank Loan case study where banks usually find it challenging to decide whether to approve the bank loan or not.</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There three different datasets which are given:</a:t>
            </a:r>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application_data:details of the application</a:t>
            </a:r>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previous_application: details of previous application</a:t>
            </a:r>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columns_description: Since both the datasets together have around 160 attributes this dataset contains the description of the attributes briefly.</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Since the dataset “previous_application” has around 1.6 million records it was quite a task to work on EXCEL or Google sheets as their limit stops at 1 million.</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Google’s Collaboratory was used to solve the entire task with ease.</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Processing and working on such a huge dataset taught me a lot</a:t>
            </a:r>
            <a:endParaRPr/>
          </a:p>
        </p:txBody>
      </p:sp>
      <p:sp>
        <p:nvSpPr>
          <p:cNvPr id="344" name="Google Shape;344;p21"/>
          <p:cNvSpPr txBox="1"/>
          <p:nvPr/>
        </p:nvSpPr>
        <p:spPr>
          <a:xfrm>
            <a:off x="479991" y="8557146"/>
            <a:ext cx="6545100" cy="1721489"/>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Result/Follow:</a:t>
            </a:r>
            <a:endParaRPr/>
          </a:p>
          <a:p>
            <a:pPr indent="0" lvl="0" marL="0" marR="0" rtl="0" algn="l">
              <a:lnSpc>
                <a:spcPct val="115000"/>
              </a:lnSpc>
              <a:spcBef>
                <a:spcPts val="0"/>
              </a:spcBef>
              <a:spcAft>
                <a:spcPts val="0"/>
              </a:spcAft>
              <a:buClr>
                <a:srgbClr val="000000"/>
              </a:buClr>
              <a:buSzPts val="1600"/>
              <a:buFont typeface="Arial"/>
              <a:buNone/>
            </a:pPr>
            <a:r>
              <a:rPr b="0" i="0" lang="en-US" sz="1600" u="sng" cap="none" strike="noStrike">
                <a:solidFill>
                  <a:schemeClr val="dk1"/>
                </a:solidFill>
                <a:latin typeface="Prata"/>
                <a:ea typeface="Prata"/>
                <a:cs typeface="Prata"/>
                <a:sym typeface="Prata"/>
                <a:hlinkClick r:id="rId3">
                  <a:extLst>
                    <a:ext uri="{A12FA001-AC4F-418D-AE19-62706E023703}">
                      <ahyp:hlinkClr val="tx"/>
                    </a:ext>
                  </a:extLst>
                </a:hlinkClick>
              </a:rPr>
              <a:t>https://docs.google.com/document/d/1KQgZNjat5Ucnk4AfmAS1htX1LYy03tnnGjUW5WaI8CM/edit?usp=sharing</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rPr b="0" i="0" lang="en-US" sz="1600" u="sng" cap="none" strike="noStrike">
                <a:solidFill>
                  <a:schemeClr val="dk1"/>
                </a:solidFill>
                <a:latin typeface="Prata"/>
                <a:ea typeface="Prata"/>
                <a:cs typeface="Prata"/>
                <a:sym typeface="Prata"/>
                <a:hlinkClick r:id="rId4">
                  <a:extLst>
                    <a:ext uri="{A12FA001-AC4F-418D-AE19-62706E023703}">
                      <ahyp:hlinkClr val="tx"/>
                    </a:ext>
                  </a:extLst>
                </a:hlinkClick>
              </a:rPr>
              <a:t>https://colab.research.google.com/drive/17ucSLD9EOgxTt3pP42DGtPYOs1a7R8BC?usp=share_link</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2"/>
          <p:cNvSpPr txBox="1"/>
          <p:nvPr>
            <p:ph type="title"/>
          </p:nvPr>
        </p:nvSpPr>
        <p:spPr>
          <a:xfrm>
            <a:off x="567413" y="415939"/>
            <a:ext cx="6424847" cy="1190400"/>
          </a:xfrm>
          <a:prstGeom prst="rect">
            <a:avLst/>
          </a:prstGeom>
          <a:solidFill>
            <a:schemeClr val="dk2"/>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Final Project 3: </a:t>
            </a:r>
            <a:br>
              <a:rPr lang="en-US" sz="3200"/>
            </a:br>
            <a:r>
              <a:rPr lang="en-US" sz="3200"/>
              <a:t>XYZ Ads Airing Report Analysis</a:t>
            </a:r>
            <a:endParaRPr sz="3200"/>
          </a:p>
        </p:txBody>
      </p:sp>
      <p:sp>
        <p:nvSpPr>
          <p:cNvPr id="350" name="Google Shape;350;p22"/>
          <p:cNvSpPr txBox="1"/>
          <p:nvPr/>
        </p:nvSpPr>
        <p:spPr>
          <a:xfrm>
            <a:off x="685637" y="5919115"/>
            <a:ext cx="6545100" cy="171003"/>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Tasks or Assignments:</a:t>
            </a:r>
            <a:endParaRPr/>
          </a:p>
        </p:txBody>
      </p:sp>
      <p:sp>
        <p:nvSpPr>
          <p:cNvPr id="351" name="Google Shape;351;p22"/>
          <p:cNvSpPr txBox="1"/>
          <p:nvPr/>
        </p:nvSpPr>
        <p:spPr>
          <a:xfrm>
            <a:off x="706585" y="1987903"/>
            <a:ext cx="5979300" cy="2174664"/>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In order to grow a business's sales or enhance audience awareness of the goods or services, marketing and advertising play the most important roles in order to sell the company. As part of Final Project-3, the analyzed report of some companies’ ads for the year 2021 has been given. In the industry, it is believed that the first impression of any company can be shaped through the ads they air. The advertising industry is particularly cutthroat because many players would spend a lot of money to target the same market. Thus, they market in various methods. Advertisements can easily be stated as a step to convert the audience into consumers. In this project we are going to process the past data collected over airing different ads by different companies and derive meaningful insights and information in the process.</a:t>
            </a:r>
            <a:endParaRPr/>
          </a:p>
        </p:txBody>
      </p:sp>
      <p:sp>
        <p:nvSpPr>
          <p:cNvPr id="352" name="Google Shape;352;p22"/>
          <p:cNvSpPr txBox="1"/>
          <p:nvPr/>
        </p:nvSpPr>
        <p:spPr>
          <a:xfrm>
            <a:off x="790187" y="6523227"/>
            <a:ext cx="5812096" cy="3785652"/>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What is Pod Position?</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What is the share of various brands in TV airings and how has it changed from Q1 to Q4 in 2021?</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Conduct a competitive analysis for the brands and define advertisement strategy of different brands and how it differs across the brands. </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Mahindra and Mahindra wants to run a digital ad campaign to complement its existing TV ads in Q1 of 2022. Based on the data from 2021, suggest a media plan to the CMO of Mahindra and Mahindra. Which audience should they target? *Assume XYZ Ads has the ad viewership data and TV viewership for the people in India. </a:t>
            </a:r>
            <a:endParaRPr b="0" i="0" sz="1600" u="none" cap="none" strike="noStrike">
              <a:solidFill>
                <a:srgbClr val="000000"/>
              </a:solidFill>
              <a:latin typeface="Prata"/>
              <a:ea typeface="Prata"/>
              <a:cs typeface="Prata"/>
              <a:sym typeface="Prata"/>
            </a:endParaRPr>
          </a:p>
          <a:p>
            <a:pPr indent="-241300" lvl="0" marL="3429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600" u="none" cap="none" strike="noStrike">
                <a:solidFill>
                  <a:srgbClr val="000000"/>
                </a:solidFill>
                <a:latin typeface="Prata"/>
                <a:ea typeface="Prata"/>
                <a:cs typeface="Prata"/>
                <a:sym typeface="Prata"/>
              </a:rPr>
              <a:t>MS-Excel was used to solve this project.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23"/>
          <p:cNvSpPr txBox="1"/>
          <p:nvPr/>
        </p:nvSpPr>
        <p:spPr>
          <a:xfrm>
            <a:off x="234330" y="1436185"/>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Insights</a:t>
            </a:r>
            <a:endParaRPr/>
          </a:p>
        </p:txBody>
      </p:sp>
      <p:sp>
        <p:nvSpPr>
          <p:cNvPr id="358" name="Google Shape;358;p23"/>
          <p:cNvSpPr txBox="1"/>
          <p:nvPr/>
        </p:nvSpPr>
        <p:spPr>
          <a:xfrm>
            <a:off x="271766" y="2105155"/>
            <a:ext cx="6545100" cy="3970318"/>
          </a:xfrm>
          <a:prstGeom prst="rect">
            <a:avLst/>
          </a:prstGeom>
          <a:solidFill>
            <a:schemeClr val="lt2"/>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All the problems refer to real-life situations which any data analyst would face while dealing with data. The attributes may differ but the application or approach will not change.</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Here we are dealing with a dataset that is developed based on Ads aired by six different companies in the year of 2021</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There were about 731785 records on the whole, 19 different attributes, 6 different companies.</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The data helped in many types of analysis possible and draw insights</a:t>
            </a:r>
            <a:endParaRPr/>
          </a:p>
        </p:txBody>
      </p:sp>
      <p:sp>
        <p:nvSpPr>
          <p:cNvPr id="359" name="Google Shape;359;p23"/>
          <p:cNvSpPr txBox="1"/>
          <p:nvPr/>
        </p:nvSpPr>
        <p:spPr>
          <a:xfrm>
            <a:off x="234330" y="8434316"/>
            <a:ext cx="6545100" cy="1721489"/>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Result/Follow:</a:t>
            </a:r>
            <a:endParaRPr/>
          </a:p>
          <a:p>
            <a:pPr indent="0" lvl="0" marL="0" marR="0" rtl="0" algn="l">
              <a:lnSpc>
                <a:spcPct val="115000"/>
              </a:lnSpc>
              <a:spcBef>
                <a:spcPts val="0"/>
              </a:spcBef>
              <a:spcAft>
                <a:spcPts val="0"/>
              </a:spcAft>
              <a:buClr>
                <a:srgbClr val="000000"/>
              </a:buClr>
              <a:buSzPts val="1600"/>
              <a:buFont typeface="Arial"/>
              <a:buNone/>
            </a:pPr>
            <a:r>
              <a:rPr b="0" i="0" lang="en-US" sz="1600" u="sng" cap="none" strike="noStrike">
                <a:solidFill>
                  <a:schemeClr val="dk1"/>
                </a:solidFill>
                <a:latin typeface="Prata"/>
                <a:ea typeface="Prata"/>
                <a:cs typeface="Prata"/>
                <a:sym typeface="Prata"/>
                <a:hlinkClick r:id="rId3">
                  <a:extLst>
                    <a:ext uri="{A12FA001-AC4F-418D-AE19-62706E023703}">
                      <ahyp:hlinkClr val="tx"/>
                    </a:ext>
                  </a:extLst>
                </a:hlinkClick>
              </a:rPr>
              <a:t>https://docs.google.com/document/d/1_u2bO6b6ha4q3TuaLtpagohbMZhFJC3wpumwRtz53Z4/edit?usp=sharing</a:t>
            </a:r>
            <a:r>
              <a:rPr b="0" i="0" lang="en-US" sz="1600" u="none" cap="none" strike="noStrike">
                <a:solidFill>
                  <a:schemeClr val="dk1"/>
                </a:solidFill>
                <a:latin typeface="Prata"/>
                <a:ea typeface="Prata"/>
                <a:cs typeface="Prata"/>
                <a:sym typeface="Prata"/>
              </a:rPr>
              <a:t> </a:t>
            </a:r>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rPr b="0" i="0" lang="en-US" sz="1600" u="sng" cap="none" strike="noStrike">
                <a:solidFill>
                  <a:schemeClr val="dk1"/>
                </a:solidFill>
                <a:latin typeface="Prata"/>
                <a:ea typeface="Prata"/>
                <a:cs typeface="Prata"/>
                <a:sym typeface="Prata"/>
                <a:hlinkClick r:id="rId4">
                  <a:extLst>
                    <a:ext uri="{A12FA001-AC4F-418D-AE19-62706E023703}">
                      <ahyp:hlinkClr val="tx"/>
                    </a:ext>
                  </a:extLst>
                </a:hlinkClick>
              </a:rPr>
              <a:t>https://docs.google.com/spreadsheets/d/1YjYwXzvGmOl_JIcbkO-sWK1SQP4AD0VC/edit?usp=share_link&amp;ouid=106348929162266263058&amp;rtpof=true&amp;sd=true</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24"/>
          <p:cNvSpPr txBox="1"/>
          <p:nvPr>
            <p:ph type="title"/>
          </p:nvPr>
        </p:nvSpPr>
        <p:spPr>
          <a:xfrm>
            <a:off x="685637" y="205834"/>
            <a:ext cx="6188400" cy="119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sz="3200"/>
              <a:t>Final Project 4: </a:t>
            </a:r>
            <a:br>
              <a:rPr lang="en-US" sz="3200"/>
            </a:br>
            <a:r>
              <a:rPr lang="en-US" sz="3200"/>
              <a:t>ABC Call Volume Trend Analysis</a:t>
            </a:r>
            <a:endParaRPr sz="3200"/>
          </a:p>
        </p:txBody>
      </p:sp>
      <p:sp>
        <p:nvSpPr>
          <p:cNvPr id="365" name="Google Shape;365;p24"/>
          <p:cNvSpPr txBox="1"/>
          <p:nvPr/>
        </p:nvSpPr>
        <p:spPr>
          <a:xfrm>
            <a:off x="685637" y="5920713"/>
            <a:ext cx="6545100" cy="171003"/>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Tasks or Assignments:</a:t>
            </a:r>
            <a:endParaRPr/>
          </a:p>
        </p:txBody>
      </p:sp>
      <p:sp>
        <p:nvSpPr>
          <p:cNvPr id="366" name="Google Shape;366;p24"/>
          <p:cNvSpPr txBox="1"/>
          <p:nvPr/>
        </p:nvSpPr>
        <p:spPr>
          <a:xfrm>
            <a:off x="647248" y="1974255"/>
            <a:ext cx="6510837" cy="3812396"/>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Raleway"/>
                <a:ea typeface="Raleway"/>
                <a:cs typeface="Raleway"/>
                <a:sym typeface="Raleway"/>
              </a:rPr>
              <a:t>Businesses may have a local, regional, national, or international target audience, or a combination of them. Thus, they market in various methods. Advertising is a technique for promoting your company in order to boost sales or raise audience awareness of your goods or services. Your advertising may contribute to the formation of a customer's initial perceptions of your company before they interact with you directly and make a purchase of your goods or services. The advertising industry is particularly cutthroat because many players would spend a lot of money to target the same market. One of the many ways to improve the business is by taking insights from the customers also called the Customer Experience (CX). A customer experience (CX) team is made up of experts who examine data and consumer input before sharing their findings with the rest of the company. These teams typically carry out a variety of duties to analyze Customer Experience Data.</a:t>
            </a:r>
            <a:endParaRPr/>
          </a:p>
        </p:txBody>
      </p:sp>
      <p:sp>
        <p:nvSpPr>
          <p:cNvPr id="367" name="Google Shape;367;p24"/>
          <p:cNvSpPr txBox="1"/>
          <p:nvPr/>
        </p:nvSpPr>
        <p:spPr>
          <a:xfrm>
            <a:off x="803502" y="6364672"/>
            <a:ext cx="5812096" cy="4031873"/>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Calculate the average call time duration for all incoming calls received by agents (in each Time_Bucket).</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Show the total volume/ number of calls coming in via charts/ graphs [Number of calls v/s Time]. You can select time in a bucket form (i.e. 1-2, 2-3, …..)</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As you can see, the current abandonment rate is approximately 30%. Propose a manpower plan required during each time bucket [between 9am to 9pm] to reduce the abandon rate to 10%..</a:t>
            </a:r>
            <a:endParaRPr/>
          </a:p>
          <a:p>
            <a:pPr indent="-342900" lvl="0" marL="342900" marR="0" rtl="0" algn="l">
              <a:lnSpc>
                <a:spcPct val="100000"/>
              </a:lnSpc>
              <a:spcBef>
                <a:spcPts val="0"/>
              </a:spcBef>
              <a:spcAft>
                <a:spcPts val="0"/>
              </a:spcAft>
              <a:buClr>
                <a:srgbClr val="000000"/>
              </a:buClr>
              <a:buSzPts val="1600"/>
              <a:buFont typeface="Arial"/>
              <a:buAutoNum type="arabicPeriod"/>
            </a:pPr>
            <a:r>
              <a:rPr b="0" i="0" lang="en-US" sz="1600" u="none" cap="none" strike="noStrike">
                <a:solidFill>
                  <a:srgbClr val="000000"/>
                </a:solidFill>
                <a:latin typeface="Prata"/>
                <a:ea typeface="Prata"/>
                <a:cs typeface="Prata"/>
                <a:sym typeface="Prata"/>
              </a:rPr>
              <a:t>Let’s say customers also call this ABC insurance company at night but don't get an answer as there are no agents to answer, this creates a bad customer experience for this Insurance company. </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600" u="none" cap="none" strike="noStrike">
                <a:solidFill>
                  <a:srgbClr val="000000"/>
                </a:solidFill>
                <a:latin typeface="Prata"/>
                <a:ea typeface="Prata"/>
                <a:cs typeface="Prata"/>
                <a:sym typeface="Prata"/>
              </a:rPr>
              <a:t>MS-Excel was used to solve this project.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5"/>
          <p:cNvSpPr txBox="1"/>
          <p:nvPr/>
        </p:nvSpPr>
        <p:spPr>
          <a:xfrm>
            <a:off x="479989" y="734570"/>
            <a:ext cx="6545100" cy="275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Insights</a:t>
            </a:r>
            <a:endParaRPr/>
          </a:p>
        </p:txBody>
      </p:sp>
      <p:sp>
        <p:nvSpPr>
          <p:cNvPr id="373" name="Google Shape;373;p25"/>
          <p:cNvSpPr txBox="1"/>
          <p:nvPr/>
        </p:nvSpPr>
        <p:spPr>
          <a:xfrm>
            <a:off x="370810" y="1956601"/>
            <a:ext cx="6545099" cy="48013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All the problems refer to real-life situations which any data analyst would face while dealing with data. The attributes may differ but the application or approach will not change.</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The dataset in this project refers to calls an insurance company has received at different times of the day, the duration it lasted and many other attributes.</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There are about 117989 records and about 14 attributes.</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It all accounts for the Customer Experience [CX] and the stats that are derived from the dataset are really helpful to get the solutions for the questions.</a:t>
            </a:r>
            <a:endParaRPr/>
          </a:p>
          <a:p>
            <a:pPr indent="0" lvl="0" marL="0" marR="0" rtl="0" algn="l">
              <a:lnSpc>
                <a:spcPct val="100000"/>
              </a:lnSpc>
              <a:spcBef>
                <a:spcPts val="0"/>
              </a:spcBef>
              <a:spcAft>
                <a:spcPts val="0"/>
              </a:spcAft>
              <a:buNone/>
            </a:pPr>
            <a:r>
              <a:t/>
            </a:r>
            <a:endParaRPr b="0" i="0" sz="1800" u="none" cap="none" strike="noStrike">
              <a:solidFill>
                <a:srgbClr val="000000"/>
              </a:solidFill>
              <a:latin typeface="Prata"/>
              <a:ea typeface="Prata"/>
              <a:cs typeface="Prata"/>
              <a:sym typeface="Prata"/>
            </a:endParaRPr>
          </a:p>
          <a:p>
            <a:pPr indent="0" lvl="0" marL="0" marR="0" rtl="0" algn="l">
              <a:lnSpc>
                <a:spcPct val="100000"/>
              </a:lnSpc>
              <a:spcBef>
                <a:spcPts val="0"/>
              </a:spcBef>
              <a:spcAft>
                <a:spcPts val="0"/>
              </a:spcAft>
              <a:buNone/>
            </a:pPr>
            <a:r>
              <a:rPr b="0" i="0" lang="en-US" sz="1800" u="none" cap="none" strike="noStrike">
                <a:solidFill>
                  <a:srgbClr val="000000"/>
                </a:solidFill>
                <a:latin typeface="Prata"/>
                <a:ea typeface="Prata"/>
                <a:cs typeface="Prata"/>
                <a:sym typeface="Prata"/>
              </a:rPr>
              <a:t>The data helped in many types of analysis possible and draw insights</a:t>
            </a:r>
            <a:endParaRPr/>
          </a:p>
        </p:txBody>
      </p:sp>
      <p:sp>
        <p:nvSpPr>
          <p:cNvPr id="374" name="Google Shape;374;p25"/>
          <p:cNvSpPr txBox="1"/>
          <p:nvPr/>
        </p:nvSpPr>
        <p:spPr>
          <a:xfrm>
            <a:off x="479989" y="8065826"/>
            <a:ext cx="6545100" cy="1721489"/>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500"/>
              <a:buFont typeface="Arial"/>
              <a:buNone/>
            </a:pPr>
            <a:r>
              <a:rPr b="0" i="0" lang="en-US" sz="2500" u="none" cap="none" strike="noStrike">
                <a:solidFill>
                  <a:schemeClr val="dk2"/>
                </a:solidFill>
                <a:latin typeface="Prata"/>
                <a:ea typeface="Prata"/>
                <a:cs typeface="Prata"/>
                <a:sym typeface="Prata"/>
              </a:rPr>
              <a:t>Result/Follow:</a:t>
            </a:r>
            <a:endParaRPr/>
          </a:p>
          <a:p>
            <a:pPr indent="0" lvl="0" marL="0" marR="0" rtl="0" algn="l">
              <a:lnSpc>
                <a:spcPct val="115000"/>
              </a:lnSpc>
              <a:spcBef>
                <a:spcPts val="0"/>
              </a:spcBef>
              <a:spcAft>
                <a:spcPts val="0"/>
              </a:spcAft>
              <a:buClr>
                <a:srgbClr val="000000"/>
              </a:buClr>
              <a:buSzPts val="1600"/>
              <a:buFont typeface="Arial"/>
              <a:buNone/>
            </a:pPr>
            <a:r>
              <a:rPr b="0" i="0" lang="en-US" sz="1600" u="sng" cap="none" strike="noStrike">
                <a:solidFill>
                  <a:schemeClr val="dk1"/>
                </a:solidFill>
                <a:latin typeface="Prata"/>
                <a:ea typeface="Prata"/>
                <a:cs typeface="Prata"/>
                <a:sym typeface="Prata"/>
                <a:hlinkClick r:id="rId3">
                  <a:extLst>
                    <a:ext uri="{A12FA001-AC4F-418D-AE19-62706E023703}">
                      <ahyp:hlinkClr val="tx"/>
                    </a:ext>
                  </a:extLst>
                </a:hlinkClick>
              </a:rPr>
              <a:t>https://docs.google.com/document/d/1gtk_RMoDxNRZ1OAJ2wg2jJx7oudzuQVjR_Rdimm21fQ/edit?usp=sharing</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rPr b="0" i="0" lang="en-US" sz="1600" u="sng" cap="none" strike="noStrike">
                <a:solidFill>
                  <a:schemeClr val="dk1"/>
                </a:solidFill>
                <a:latin typeface="Prata"/>
                <a:ea typeface="Prata"/>
                <a:cs typeface="Prata"/>
                <a:sym typeface="Prata"/>
                <a:hlinkClick r:id="rId4">
                  <a:extLst>
                    <a:ext uri="{A12FA001-AC4F-418D-AE19-62706E023703}">
                      <ahyp:hlinkClr val="tx"/>
                    </a:ext>
                  </a:extLst>
                </a:hlinkClick>
              </a:rPr>
              <a:t>https://docs.google.com/spreadsheets/d/18PQGCKHxZiuYxUbLQ9KCSCEs09j2xiLo/edit?usp=share_link&amp;ouid=106348929162266263058&amp;rtpof=true&amp;sd=true</a:t>
            </a:r>
            <a:endParaRPr b="0" i="0" sz="1600" u="none" cap="none" strike="noStrike">
              <a:solidFill>
                <a:schemeClr val="dk1"/>
              </a:solidFill>
              <a:latin typeface="Prata"/>
              <a:ea typeface="Prata"/>
              <a:cs typeface="Prata"/>
              <a:sym typeface="Prata"/>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chemeClr val="dk1"/>
              </a:solidFill>
              <a:latin typeface="Prata"/>
              <a:ea typeface="Prata"/>
              <a:cs typeface="Prata"/>
              <a:sym typeface="Prat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6"/>
          <p:cNvSpPr txBox="1"/>
          <p:nvPr>
            <p:ph type="title"/>
          </p:nvPr>
        </p:nvSpPr>
        <p:spPr>
          <a:xfrm flipH="1">
            <a:off x="399137" y="3131937"/>
            <a:ext cx="3380700" cy="10803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US"/>
              <a:t>Summary</a:t>
            </a:r>
            <a:endParaRPr/>
          </a:p>
        </p:txBody>
      </p:sp>
      <p:sp>
        <p:nvSpPr>
          <p:cNvPr id="380" name="Google Shape;380;p26"/>
          <p:cNvSpPr txBox="1"/>
          <p:nvPr>
            <p:ph idx="2" type="title"/>
          </p:nvPr>
        </p:nvSpPr>
        <p:spPr>
          <a:xfrm flipH="1">
            <a:off x="4336875" y="7669850"/>
            <a:ext cx="2537400" cy="1909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0"/>
              <a:buNone/>
            </a:pPr>
            <a:r>
              <a:rPr lang="en-US"/>
              <a:t>04</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7"/>
          <p:cNvSpPr txBox="1"/>
          <p:nvPr>
            <p:ph type="title"/>
          </p:nvPr>
        </p:nvSpPr>
        <p:spPr>
          <a:xfrm>
            <a:off x="459437" y="542963"/>
            <a:ext cx="6640800" cy="805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a:t>Summary</a:t>
            </a:r>
            <a:endParaRPr/>
          </a:p>
        </p:txBody>
      </p:sp>
      <p:sp>
        <p:nvSpPr>
          <p:cNvPr id="386" name="Google Shape;386;p27"/>
          <p:cNvSpPr txBox="1"/>
          <p:nvPr>
            <p:ph idx="1" type="body"/>
          </p:nvPr>
        </p:nvSpPr>
        <p:spPr>
          <a:xfrm>
            <a:off x="685800" y="2395700"/>
            <a:ext cx="6188400" cy="753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US"/>
              <a:t>To recapitulate, Data Analysis is the process of modifying, processing, and cleaning raw data in order to obtain useful, pertinent information that supports commercial decision-making. The process offers helpful insights and statistics, frequently presented in charts, graphics, tables, and graphs, which lessen the risks associated with decision-making. Every time we make a decision in our daily lives, we can observe a simple illustration of data analysis by assessing what has happened in the past or what will happen if we take that action. In its simplest form, this process involves looking at the past or future and making a choice based on that analysis.</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rPr lang="en-US"/>
              <a:t>Why is Data Analysis Important?</a:t>
            </a:r>
            <a:endParaRPr/>
          </a:p>
          <a:p>
            <a:pPr indent="-342900" lvl="0" marL="342900" rtl="0" algn="l">
              <a:lnSpc>
                <a:spcPct val="115000"/>
              </a:lnSpc>
              <a:spcBef>
                <a:spcPts val="0"/>
              </a:spcBef>
              <a:spcAft>
                <a:spcPts val="0"/>
              </a:spcAft>
              <a:buSzPts val="1400"/>
              <a:buAutoNum type="arabicPeriod"/>
            </a:pPr>
            <a:r>
              <a:rPr lang="en-US"/>
              <a:t>Better Customer Targeting</a:t>
            </a:r>
            <a:endParaRPr/>
          </a:p>
          <a:p>
            <a:pPr indent="-342900" lvl="0" marL="342900" rtl="0" algn="l">
              <a:lnSpc>
                <a:spcPct val="115000"/>
              </a:lnSpc>
              <a:spcBef>
                <a:spcPts val="0"/>
              </a:spcBef>
              <a:spcAft>
                <a:spcPts val="0"/>
              </a:spcAft>
              <a:buSzPts val="1400"/>
              <a:buAutoNum type="arabicPeriod"/>
            </a:pPr>
            <a:r>
              <a:rPr lang="en-US"/>
              <a:t>You will know your target customers better</a:t>
            </a:r>
            <a:endParaRPr/>
          </a:p>
          <a:p>
            <a:pPr indent="-342900" lvl="0" marL="342900" rtl="0" algn="l">
              <a:lnSpc>
                <a:spcPct val="115000"/>
              </a:lnSpc>
              <a:spcBef>
                <a:spcPts val="0"/>
              </a:spcBef>
              <a:spcAft>
                <a:spcPts val="0"/>
              </a:spcAft>
              <a:buSzPts val="1400"/>
              <a:buAutoNum type="arabicPeriod"/>
            </a:pPr>
            <a:r>
              <a:rPr lang="en-US"/>
              <a:t>Reduce operational costs</a:t>
            </a:r>
            <a:endParaRPr/>
          </a:p>
          <a:p>
            <a:pPr indent="-342900" lvl="0" marL="342900" rtl="0" algn="l">
              <a:lnSpc>
                <a:spcPct val="115000"/>
              </a:lnSpc>
              <a:spcBef>
                <a:spcPts val="0"/>
              </a:spcBef>
              <a:spcAft>
                <a:spcPts val="0"/>
              </a:spcAft>
              <a:buSzPts val="1400"/>
              <a:buAutoNum type="arabicPeriod"/>
            </a:pPr>
            <a:r>
              <a:rPr lang="en-US"/>
              <a:t>Better problem solving methods</a:t>
            </a:r>
            <a:endParaRPr/>
          </a:p>
          <a:p>
            <a:pPr indent="-342900" lvl="0" marL="342900" rtl="0" algn="l">
              <a:lnSpc>
                <a:spcPct val="115000"/>
              </a:lnSpc>
              <a:spcBef>
                <a:spcPts val="0"/>
              </a:spcBef>
              <a:spcAft>
                <a:spcPts val="0"/>
              </a:spcAft>
              <a:buSzPts val="1400"/>
              <a:buAutoNum type="arabicPeriod"/>
            </a:pPr>
            <a:r>
              <a:rPr lang="en-US"/>
              <a:t>You get more accurate data</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rPr lang="en-US"/>
              <a:t>Finally, Data Analysis has been used in many industries such as Artificial Intelligence, Machine Learning also it has been a great asset by largely helping the Researchers in all areas for easy and thorough scrutiny to derive meaningful and helpful insights.</a:t>
            </a:r>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28"/>
          <p:cNvSpPr txBox="1"/>
          <p:nvPr>
            <p:ph type="ctrTitle"/>
          </p:nvPr>
        </p:nvSpPr>
        <p:spPr>
          <a:xfrm>
            <a:off x="685800" y="3121050"/>
            <a:ext cx="5959800" cy="14913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SzPts val="5200"/>
              <a:buNone/>
            </a:pPr>
            <a:r>
              <a:rPr lang="en-US"/>
              <a:t>Thank </a:t>
            </a:r>
            <a:br>
              <a:rPr lang="en-US"/>
            </a:br>
            <a:r>
              <a:rPr lang="en-US"/>
              <a:t>You!</a:t>
            </a:r>
            <a:endParaRPr/>
          </a:p>
        </p:txBody>
      </p:sp>
      <p:sp>
        <p:nvSpPr>
          <p:cNvPr id="392" name="Google Shape;392;p28"/>
          <p:cNvSpPr txBox="1"/>
          <p:nvPr>
            <p:ph idx="1" type="subTitle"/>
          </p:nvPr>
        </p:nvSpPr>
        <p:spPr>
          <a:xfrm>
            <a:off x="1239750" y="5529151"/>
            <a:ext cx="5051868" cy="1046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US" u="sng">
                <a:solidFill>
                  <a:schemeClr val="hlink"/>
                </a:solidFill>
                <a:hlinkClick r:id="rId3"/>
              </a:rPr>
              <a:t>shreejit.jithu2002@gmail.com</a:t>
            </a:r>
            <a:endParaRPr/>
          </a:p>
          <a:p>
            <a:pPr indent="0" lvl="0" marL="0" rtl="0" algn="ctr">
              <a:lnSpc>
                <a:spcPct val="100000"/>
              </a:lnSpc>
              <a:spcBef>
                <a:spcPts val="0"/>
              </a:spcBef>
              <a:spcAft>
                <a:spcPts val="0"/>
              </a:spcAft>
              <a:buSzPts val="2800"/>
              <a:buNone/>
            </a:pPr>
            <a:r>
              <a:rPr lang="en-US"/>
              <a:t>8008299265</a:t>
            </a:r>
            <a:endParaRPr/>
          </a:p>
          <a:p>
            <a:pPr indent="0" lvl="0" marL="0" rtl="0" algn="ctr">
              <a:lnSpc>
                <a:spcPct val="100000"/>
              </a:lnSpc>
              <a:spcBef>
                <a:spcPts val="0"/>
              </a:spcBef>
              <a:spcAft>
                <a:spcPts val="0"/>
              </a:spcAft>
              <a:buSzPts val="2800"/>
              <a:buNone/>
            </a:pPr>
            <a:r>
              <a:rPr lang="en-US" u="sng">
                <a:solidFill>
                  <a:schemeClr val="hlink"/>
                </a:solidFill>
                <a:hlinkClick r:id="rId4"/>
              </a:rPr>
              <a:t>https://www.linkedin.com/in/shreejit-cheela</a:t>
            </a:r>
            <a:endParaRPr/>
          </a:p>
          <a:p>
            <a:pPr indent="0" lvl="0" marL="0" rtl="0" algn="ctr">
              <a:lnSpc>
                <a:spcPct val="100000"/>
              </a:lnSpc>
              <a:spcBef>
                <a:spcPts val="0"/>
              </a:spcBef>
              <a:spcAft>
                <a:spcPts val="0"/>
              </a:spcAft>
              <a:buSzPts val="2800"/>
              <a:buNone/>
            </a:pPr>
            <a:r>
              <a:t/>
            </a:r>
            <a:endParaRPr/>
          </a:p>
          <a:p>
            <a:pPr indent="0" lvl="0" marL="0" rtl="0" algn="ctr">
              <a:lnSpc>
                <a:spcPct val="100000"/>
              </a:lnSpc>
              <a:spcBef>
                <a:spcPts val="0"/>
              </a:spcBef>
              <a:spcAft>
                <a:spcPts val="0"/>
              </a:spcAft>
              <a:buSzPts val="2800"/>
              <a:buNone/>
            </a:pPr>
            <a:r>
              <a:t/>
            </a:r>
            <a:endParaRPr/>
          </a:p>
        </p:txBody>
      </p:sp>
      <p:sp>
        <p:nvSpPr>
          <p:cNvPr id="393" name="Google Shape;393;p28"/>
          <p:cNvSpPr txBox="1"/>
          <p:nvPr>
            <p:ph idx="2" type="subTitle"/>
          </p:nvPr>
        </p:nvSpPr>
        <p:spPr>
          <a:xfrm>
            <a:off x="1239750" y="4876787"/>
            <a:ext cx="4851900" cy="47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400"/>
              <a:buNone/>
            </a:pPr>
            <a:r>
              <a:rPr lang="en-US"/>
              <a:t>Let’s Connect!!</a:t>
            </a:r>
            <a:endParaRPr/>
          </a:p>
        </p:txBody>
      </p:sp>
      <p:sp>
        <p:nvSpPr>
          <p:cNvPr id="394" name="Google Shape;394;p28"/>
          <p:cNvSpPr txBox="1"/>
          <p:nvPr/>
        </p:nvSpPr>
        <p:spPr>
          <a:xfrm>
            <a:off x="2280000" y="9683438"/>
            <a:ext cx="3000000" cy="43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000"/>
              <a:buFont typeface="Arial"/>
              <a:buNone/>
            </a:pPr>
            <a:r>
              <a:rPr b="1" i="0" lang="en-US" sz="1000" u="none" cap="none" strike="noStrike">
                <a:solidFill>
                  <a:schemeClr val="lt1"/>
                </a:solidFill>
                <a:latin typeface="Raleway"/>
                <a:ea typeface="Raleway"/>
                <a:cs typeface="Raleway"/>
                <a:sym typeface="Raleway"/>
              </a:rPr>
              <a:t>Please keep this slide for attribution</a:t>
            </a:r>
            <a:endParaRPr b="1" i="0" sz="1000" u="none" cap="none" strike="noStrike">
              <a:solidFill>
                <a:schemeClr val="lt1"/>
              </a:solidFill>
              <a:latin typeface="Raleway"/>
              <a:ea typeface="Raleway"/>
              <a:cs typeface="Raleway"/>
              <a:sym typeface="Raleway"/>
            </a:endParaRPr>
          </a:p>
        </p:txBody>
      </p:sp>
      <p:sp>
        <p:nvSpPr>
          <p:cNvPr id="395" name="Google Shape;395;p28"/>
          <p:cNvSpPr/>
          <p:nvPr/>
        </p:nvSpPr>
        <p:spPr>
          <a:xfrm>
            <a:off x="685800" y="8966579"/>
            <a:ext cx="6547513" cy="1491300"/>
          </a:xfrm>
          <a:prstGeom prst="rect">
            <a:avLst/>
          </a:prstGeom>
          <a:solidFill>
            <a:schemeClr val="dk2"/>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3"/>
          <p:cNvSpPr txBox="1"/>
          <p:nvPr>
            <p:ph type="title"/>
          </p:nvPr>
        </p:nvSpPr>
        <p:spPr>
          <a:xfrm>
            <a:off x="3779837" y="4805756"/>
            <a:ext cx="3357300" cy="1080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US" sz="4800"/>
              <a:t>About me.</a:t>
            </a:r>
            <a:endParaRPr sz="4800"/>
          </a:p>
        </p:txBody>
      </p:sp>
      <p:sp>
        <p:nvSpPr>
          <p:cNvPr id="115" name="Google Shape;115;p3"/>
          <p:cNvSpPr txBox="1"/>
          <p:nvPr>
            <p:ph idx="2" type="title"/>
          </p:nvPr>
        </p:nvSpPr>
        <p:spPr>
          <a:xfrm>
            <a:off x="685800" y="1524750"/>
            <a:ext cx="2537400" cy="1909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0"/>
              <a:buNone/>
            </a:pPr>
            <a:r>
              <a:rPr lang="en-US"/>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4"/>
          <p:cNvSpPr txBox="1"/>
          <p:nvPr>
            <p:ph type="title"/>
          </p:nvPr>
        </p:nvSpPr>
        <p:spPr>
          <a:xfrm flipH="1">
            <a:off x="555438" y="1619621"/>
            <a:ext cx="3277200" cy="10803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US" sz="4000"/>
              <a:t>About me</a:t>
            </a:r>
            <a:endParaRPr sz="4000"/>
          </a:p>
        </p:txBody>
      </p:sp>
      <p:sp>
        <p:nvSpPr>
          <p:cNvPr id="121" name="Google Shape;121;p4"/>
          <p:cNvSpPr txBox="1"/>
          <p:nvPr>
            <p:ph idx="1" type="subTitle"/>
          </p:nvPr>
        </p:nvSpPr>
        <p:spPr>
          <a:xfrm flipH="1">
            <a:off x="561778" y="3205068"/>
            <a:ext cx="3525243" cy="42816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lang="en-US"/>
              <a:t>I am known to be gracious and a charmer. I encourage myself by taking everyone ahead of me as a</a:t>
            </a:r>
            <a:endParaRPr/>
          </a:p>
          <a:p>
            <a:pPr indent="0" lvl="0" marL="0" rtl="0" algn="l">
              <a:lnSpc>
                <a:spcPct val="100000"/>
              </a:lnSpc>
              <a:spcBef>
                <a:spcPts val="0"/>
              </a:spcBef>
              <a:spcAft>
                <a:spcPts val="0"/>
              </a:spcAft>
              <a:buSzPts val="1600"/>
              <a:buNone/>
            </a:pPr>
            <a:r>
              <a:rPr lang="en-US"/>
              <a:t>competition. I thrive to do everything I do selflessly and as flawlessly as possible. I believe I am a learner and</a:t>
            </a:r>
            <a:endParaRPr/>
          </a:p>
          <a:p>
            <a:pPr indent="0" lvl="0" marL="0" rtl="0" algn="l">
              <a:lnSpc>
                <a:spcPct val="100000"/>
              </a:lnSpc>
              <a:spcBef>
                <a:spcPts val="0"/>
              </a:spcBef>
              <a:spcAft>
                <a:spcPts val="0"/>
              </a:spcAft>
              <a:buSzPts val="1600"/>
              <a:buNone/>
            </a:pPr>
            <a:r>
              <a:rPr lang="en-US"/>
              <a:t>always trying to be a better version of myself no matter what it takes.</a:t>
            </a:r>
            <a:endParaRPr/>
          </a:p>
          <a:p>
            <a:pPr indent="0" lvl="0" marL="0" rtl="0" algn="l">
              <a:lnSpc>
                <a:spcPct val="100000"/>
              </a:lnSpc>
              <a:spcBef>
                <a:spcPts val="0"/>
              </a:spcBef>
              <a:spcAft>
                <a:spcPts val="0"/>
              </a:spcAft>
              <a:buSzPts val="1600"/>
              <a:buNone/>
            </a:pPr>
            <a:r>
              <a:t/>
            </a:r>
            <a:endParaRPr/>
          </a:p>
          <a:p>
            <a:pPr indent="0" lvl="0" marL="0" rtl="0" algn="l">
              <a:lnSpc>
                <a:spcPct val="100000"/>
              </a:lnSpc>
              <a:spcBef>
                <a:spcPts val="0"/>
              </a:spcBef>
              <a:spcAft>
                <a:spcPts val="0"/>
              </a:spcAft>
              <a:buSzPts val="1600"/>
              <a:buNone/>
            </a:pPr>
            <a:r>
              <a:rPr lang="en-US"/>
              <a:t>Getting started with Machine Learning as my domain of interest. also interested in Data Analysis, Data Science, Artificial Intelligence, Data Mining, Deep Learning, Web Development, Cybersecurity.</a:t>
            </a:r>
            <a:endParaRPr/>
          </a:p>
          <a:p>
            <a:pPr indent="0" lvl="0" marL="0" rtl="0" algn="l">
              <a:lnSpc>
                <a:spcPct val="100000"/>
              </a:lnSpc>
              <a:spcBef>
                <a:spcPts val="0"/>
              </a:spcBef>
              <a:spcAft>
                <a:spcPts val="0"/>
              </a:spcAft>
              <a:buSzPts val="1600"/>
              <a:buNone/>
            </a:pPr>
            <a:r>
              <a:t/>
            </a:r>
            <a:endParaRPr/>
          </a:p>
          <a:p>
            <a:pPr indent="0" lvl="0" marL="0" rtl="0" algn="l">
              <a:lnSpc>
                <a:spcPct val="100000"/>
              </a:lnSpc>
              <a:spcBef>
                <a:spcPts val="0"/>
              </a:spcBef>
              <a:spcAft>
                <a:spcPts val="0"/>
              </a:spcAft>
              <a:buSzPts val="1600"/>
              <a:buNone/>
            </a:pPr>
            <a:r>
              <a:rPr lang="en-US"/>
              <a:t>Born: 24/11/2002</a:t>
            </a:r>
            <a:endParaRPr/>
          </a:p>
          <a:p>
            <a:pPr indent="0" lvl="0" marL="0" rtl="0" algn="l">
              <a:lnSpc>
                <a:spcPct val="100000"/>
              </a:lnSpc>
              <a:spcBef>
                <a:spcPts val="0"/>
              </a:spcBef>
              <a:spcAft>
                <a:spcPts val="0"/>
              </a:spcAft>
              <a:buSzPts val="1600"/>
              <a:buNone/>
            </a:pPr>
            <a:r>
              <a:rPr lang="en-US"/>
              <a:t>Living in: Hyderabad, Telangana, India.</a:t>
            </a:r>
            <a:endParaRPr/>
          </a:p>
          <a:p>
            <a:pPr indent="0" lvl="0" marL="0" rtl="0" algn="l">
              <a:lnSpc>
                <a:spcPct val="100000"/>
              </a:lnSpc>
              <a:spcBef>
                <a:spcPts val="0"/>
              </a:spcBef>
              <a:spcAft>
                <a:spcPts val="0"/>
              </a:spcAft>
              <a:buSzPts val="1600"/>
              <a:buNone/>
            </a:pPr>
            <a:r>
              <a:t/>
            </a:r>
            <a:endParaRPr/>
          </a:p>
          <a:p>
            <a:pPr indent="0" lvl="0" marL="0" rtl="0" algn="l">
              <a:lnSpc>
                <a:spcPct val="100000"/>
              </a:lnSpc>
              <a:spcBef>
                <a:spcPts val="0"/>
              </a:spcBef>
              <a:spcAft>
                <a:spcPts val="0"/>
              </a:spcAft>
              <a:buSzPts val="1600"/>
              <a:buNone/>
            </a:pPr>
            <a:r>
              <a:t/>
            </a:r>
            <a:endParaRPr/>
          </a:p>
        </p:txBody>
      </p:sp>
      <p:pic>
        <p:nvPicPr>
          <p:cNvPr id="122" name="Google Shape;122;p4"/>
          <p:cNvPicPr preferRelativeResize="0"/>
          <p:nvPr/>
        </p:nvPicPr>
        <p:blipFill rotWithShape="1">
          <a:blip r:embed="rId3">
            <a:alphaModFix/>
          </a:blip>
          <a:srcRect b="2192" l="0" r="0" t="2193"/>
          <a:stretch/>
        </p:blipFill>
        <p:spPr>
          <a:xfrm>
            <a:off x="4244454" y="300250"/>
            <a:ext cx="2759783" cy="263874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5"/>
          <p:cNvSpPr txBox="1"/>
          <p:nvPr>
            <p:ph type="title"/>
          </p:nvPr>
        </p:nvSpPr>
        <p:spPr>
          <a:xfrm>
            <a:off x="685801" y="925100"/>
            <a:ext cx="6188400" cy="119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US"/>
              <a:t>My qualities</a:t>
            </a:r>
            <a:endParaRPr/>
          </a:p>
        </p:txBody>
      </p:sp>
      <p:sp>
        <p:nvSpPr>
          <p:cNvPr id="128" name="Google Shape;128;p5"/>
          <p:cNvSpPr txBox="1"/>
          <p:nvPr>
            <p:ph idx="4294967295" type="subTitle"/>
          </p:nvPr>
        </p:nvSpPr>
        <p:spPr>
          <a:xfrm>
            <a:off x="457199" y="8628355"/>
            <a:ext cx="21963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2200" u="none" cap="none" strike="noStrike">
                <a:solidFill>
                  <a:schemeClr val="dk1"/>
                </a:solidFill>
                <a:latin typeface="Prata"/>
                <a:ea typeface="Prata"/>
                <a:cs typeface="Prata"/>
                <a:sym typeface="Prata"/>
              </a:rPr>
              <a:t>Empathic</a:t>
            </a:r>
            <a:endParaRPr b="0" i="0" sz="2200" u="none" cap="none" strike="noStrike">
              <a:solidFill>
                <a:schemeClr val="dk1"/>
              </a:solidFill>
              <a:latin typeface="Prata"/>
              <a:ea typeface="Prata"/>
              <a:cs typeface="Prata"/>
              <a:sym typeface="Prata"/>
            </a:endParaRPr>
          </a:p>
        </p:txBody>
      </p:sp>
      <p:sp>
        <p:nvSpPr>
          <p:cNvPr id="129" name="Google Shape;129;p5"/>
          <p:cNvSpPr txBox="1"/>
          <p:nvPr>
            <p:ph idx="4294967295" type="subTitle"/>
          </p:nvPr>
        </p:nvSpPr>
        <p:spPr>
          <a:xfrm>
            <a:off x="457199" y="8974855"/>
            <a:ext cx="2196300" cy="73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1600" u="none" cap="none" strike="noStrike">
                <a:solidFill>
                  <a:schemeClr val="dk1"/>
                </a:solidFill>
                <a:latin typeface="Raleway"/>
                <a:ea typeface="Raleway"/>
                <a:cs typeface="Raleway"/>
                <a:sym typeface="Raleway"/>
              </a:rPr>
              <a:t>Aware of other’s feelings and my boundaries</a:t>
            </a:r>
            <a:endParaRPr b="0" i="0" sz="1600" u="none" cap="none" strike="noStrike">
              <a:solidFill>
                <a:schemeClr val="dk1"/>
              </a:solidFill>
              <a:latin typeface="Raleway"/>
              <a:ea typeface="Raleway"/>
              <a:cs typeface="Raleway"/>
              <a:sym typeface="Raleway"/>
            </a:endParaRPr>
          </a:p>
        </p:txBody>
      </p:sp>
      <p:sp>
        <p:nvSpPr>
          <p:cNvPr id="130" name="Google Shape;130;p5"/>
          <p:cNvSpPr txBox="1"/>
          <p:nvPr>
            <p:ph idx="4294967295" type="subTitle"/>
          </p:nvPr>
        </p:nvSpPr>
        <p:spPr>
          <a:xfrm>
            <a:off x="457199" y="6004406"/>
            <a:ext cx="21963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2200" u="none" cap="none" strike="noStrike">
                <a:solidFill>
                  <a:schemeClr val="dk1"/>
                </a:solidFill>
                <a:latin typeface="Prata"/>
                <a:ea typeface="Prata"/>
                <a:cs typeface="Prata"/>
                <a:sym typeface="Prata"/>
              </a:rPr>
              <a:t>Optimism</a:t>
            </a:r>
            <a:endParaRPr b="0" i="0" sz="2200" u="none" cap="none" strike="noStrike">
              <a:solidFill>
                <a:schemeClr val="dk1"/>
              </a:solidFill>
              <a:latin typeface="Prata"/>
              <a:ea typeface="Prata"/>
              <a:cs typeface="Prata"/>
              <a:sym typeface="Prata"/>
            </a:endParaRPr>
          </a:p>
        </p:txBody>
      </p:sp>
      <p:sp>
        <p:nvSpPr>
          <p:cNvPr id="131" name="Google Shape;131;p5"/>
          <p:cNvSpPr txBox="1"/>
          <p:nvPr>
            <p:ph idx="4294967295" type="subTitle"/>
          </p:nvPr>
        </p:nvSpPr>
        <p:spPr>
          <a:xfrm>
            <a:off x="457199" y="6350906"/>
            <a:ext cx="2196300" cy="73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1600" u="none" cap="none" strike="noStrike">
                <a:solidFill>
                  <a:schemeClr val="dk1"/>
                </a:solidFill>
                <a:latin typeface="Raleway"/>
                <a:ea typeface="Raleway"/>
                <a:cs typeface="Raleway"/>
                <a:sym typeface="Raleway"/>
              </a:rPr>
              <a:t>Always have a positive hope for my future</a:t>
            </a:r>
            <a:endParaRPr b="0" i="0" sz="1600" u="none" cap="none" strike="noStrike">
              <a:solidFill>
                <a:schemeClr val="dk1"/>
              </a:solidFill>
              <a:latin typeface="Raleway"/>
              <a:ea typeface="Raleway"/>
              <a:cs typeface="Raleway"/>
              <a:sym typeface="Raleway"/>
            </a:endParaRPr>
          </a:p>
        </p:txBody>
      </p:sp>
      <p:sp>
        <p:nvSpPr>
          <p:cNvPr id="132" name="Google Shape;132;p5"/>
          <p:cNvSpPr txBox="1"/>
          <p:nvPr>
            <p:ph idx="4294967295" type="subTitle"/>
          </p:nvPr>
        </p:nvSpPr>
        <p:spPr>
          <a:xfrm>
            <a:off x="2640152" y="8638520"/>
            <a:ext cx="22797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2200" u="none" cap="none" strike="noStrike">
                <a:solidFill>
                  <a:schemeClr val="dk1"/>
                </a:solidFill>
                <a:latin typeface="Prata"/>
                <a:ea typeface="Prata"/>
                <a:cs typeface="Prata"/>
                <a:sym typeface="Prata"/>
              </a:rPr>
              <a:t>Perseverance</a:t>
            </a:r>
            <a:endParaRPr b="0" i="0" sz="2200" u="none" cap="none" strike="noStrike">
              <a:solidFill>
                <a:schemeClr val="dk1"/>
              </a:solidFill>
              <a:latin typeface="Prata"/>
              <a:ea typeface="Prata"/>
              <a:cs typeface="Prata"/>
              <a:sym typeface="Prata"/>
            </a:endParaRPr>
          </a:p>
        </p:txBody>
      </p:sp>
      <p:sp>
        <p:nvSpPr>
          <p:cNvPr id="133" name="Google Shape;133;p5"/>
          <p:cNvSpPr txBox="1"/>
          <p:nvPr>
            <p:ph idx="4294967295" type="subTitle"/>
          </p:nvPr>
        </p:nvSpPr>
        <p:spPr>
          <a:xfrm>
            <a:off x="2661000" y="8985015"/>
            <a:ext cx="2196300" cy="73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1600" u="none" cap="none" strike="noStrike">
                <a:solidFill>
                  <a:schemeClr val="dk1"/>
                </a:solidFill>
                <a:latin typeface="Raleway"/>
                <a:ea typeface="Raleway"/>
                <a:cs typeface="Raleway"/>
                <a:sym typeface="Raleway"/>
              </a:rPr>
              <a:t>Never gonna give up!</a:t>
            </a:r>
            <a:endParaRPr b="0" i="0" sz="1600" u="none" cap="none" strike="noStrike">
              <a:solidFill>
                <a:schemeClr val="dk1"/>
              </a:solidFill>
              <a:latin typeface="Raleway"/>
              <a:ea typeface="Raleway"/>
              <a:cs typeface="Raleway"/>
              <a:sym typeface="Raleway"/>
            </a:endParaRPr>
          </a:p>
        </p:txBody>
      </p:sp>
      <p:sp>
        <p:nvSpPr>
          <p:cNvPr id="134" name="Google Shape;134;p5"/>
          <p:cNvSpPr txBox="1"/>
          <p:nvPr>
            <p:ph idx="4294967295" type="subTitle"/>
          </p:nvPr>
        </p:nvSpPr>
        <p:spPr>
          <a:xfrm>
            <a:off x="2640152" y="6004407"/>
            <a:ext cx="22797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2200" u="none" cap="none" strike="noStrike">
                <a:solidFill>
                  <a:schemeClr val="dk1"/>
                </a:solidFill>
                <a:latin typeface="Prata"/>
                <a:ea typeface="Prata"/>
                <a:cs typeface="Prata"/>
                <a:sym typeface="Prata"/>
              </a:rPr>
              <a:t>Overcoming</a:t>
            </a:r>
            <a:endParaRPr b="0" i="0" sz="2200" u="none" cap="none" strike="noStrike">
              <a:solidFill>
                <a:schemeClr val="dk1"/>
              </a:solidFill>
              <a:latin typeface="Prata"/>
              <a:ea typeface="Prata"/>
              <a:cs typeface="Prata"/>
              <a:sym typeface="Prata"/>
            </a:endParaRPr>
          </a:p>
        </p:txBody>
      </p:sp>
      <p:sp>
        <p:nvSpPr>
          <p:cNvPr id="135" name="Google Shape;135;p5"/>
          <p:cNvSpPr txBox="1"/>
          <p:nvPr>
            <p:ph idx="4294967295" type="subTitle"/>
          </p:nvPr>
        </p:nvSpPr>
        <p:spPr>
          <a:xfrm>
            <a:off x="2661000" y="6350906"/>
            <a:ext cx="2196300" cy="73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1600" u="none" cap="none" strike="noStrike">
                <a:solidFill>
                  <a:schemeClr val="dk1"/>
                </a:solidFill>
                <a:latin typeface="Raleway"/>
                <a:ea typeface="Raleway"/>
                <a:cs typeface="Raleway"/>
                <a:sym typeface="Raleway"/>
              </a:rPr>
              <a:t>Move on and move forward</a:t>
            </a:r>
            <a:endParaRPr b="0" i="0" sz="1600" u="none" cap="none" strike="noStrike">
              <a:solidFill>
                <a:schemeClr val="dk1"/>
              </a:solidFill>
              <a:latin typeface="Raleway"/>
              <a:ea typeface="Raleway"/>
              <a:cs typeface="Raleway"/>
              <a:sym typeface="Raleway"/>
            </a:endParaRPr>
          </a:p>
        </p:txBody>
      </p:sp>
      <p:sp>
        <p:nvSpPr>
          <p:cNvPr id="136" name="Google Shape;136;p5"/>
          <p:cNvSpPr/>
          <p:nvPr/>
        </p:nvSpPr>
        <p:spPr>
          <a:xfrm>
            <a:off x="1211999" y="5246156"/>
            <a:ext cx="686700" cy="686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5"/>
          <p:cNvSpPr/>
          <p:nvPr/>
        </p:nvSpPr>
        <p:spPr>
          <a:xfrm>
            <a:off x="3436652" y="5246156"/>
            <a:ext cx="686700" cy="686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5"/>
          <p:cNvSpPr/>
          <p:nvPr/>
        </p:nvSpPr>
        <p:spPr>
          <a:xfrm>
            <a:off x="1211999" y="7835418"/>
            <a:ext cx="686700" cy="686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5"/>
          <p:cNvSpPr/>
          <p:nvPr/>
        </p:nvSpPr>
        <p:spPr>
          <a:xfrm>
            <a:off x="3436652" y="7845578"/>
            <a:ext cx="686700" cy="686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 name="Google Shape;140;p5"/>
          <p:cNvGrpSpPr/>
          <p:nvPr/>
        </p:nvGrpSpPr>
        <p:grpSpPr>
          <a:xfrm>
            <a:off x="1399152" y="8022571"/>
            <a:ext cx="312394" cy="312393"/>
            <a:chOff x="4444153" y="2892165"/>
            <a:chExt cx="284797" cy="284796"/>
          </a:xfrm>
        </p:grpSpPr>
        <p:sp>
          <p:nvSpPr>
            <p:cNvPr id="141" name="Google Shape;141;p5"/>
            <p:cNvSpPr/>
            <p:nvPr/>
          </p:nvSpPr>
          <p:spPr>
            <a:xfrm>
              <a:off x="4535050" y="2946222"/>
              <a:ext cx="103003" cy="102981"/>
            </a:xfrm>
            <a:custGeom>
              <a:rect b="b" l="l" r="r" t="t"/>
              <a:pathLst>
                <a:path extrusionOk="0" h="4755" w="4756">
                  <a:moveTo>
                    <a:pt x="2385" y="475"/>
                  </a:moveTo>
                  <a:cubicBezTo>
                    <a:pt x="3431" y="475"/>
                    <a:pt x="4281" y="1325"/>
                    <a:pt x="4281" y="2385"/>
                  </a:cubicBezTo>
                  <a:cubicBezTo>
                    <a:pt x="4281" y="3431"/>
                    <a:pt x="3431" y="4281"/>
                    <a:pt x="2385" y="4281"/>
                  </a:cubicBezTo>
                  <a:cubicBezTo>
                    <a:pt x="1325" y="4281"/>
                    <a:pt x="475" y="3431"/>
                    <a:pt x="475" y="2385"/>
                  </a:cubicBezTo>
                  <a:cubicBezTo>
                    <a:pt x="475" y="1325"/>
                    <a:pt x="1325" y="475"/>
                    <a:pt x="2385" y="475"/>
                  </a:cubicBezTo>
                  <a:close/>
                  <a:moveTo>
                    <a:pt x="2385" y="1"/>
                  </a:moveTo>
                  <a:cubicBezTo>
                    <a:pt x="1074" y="1"/>
                    <a:pt x="1" y="1074"/>
                    <a:pt x="1" y="2385"/>
                  </a:cubicBezTo>
                  <a:cubicBezTo>
                    <a:pt x="1" y="3682"/>
                    <a:pt x="1074" y="4755"/>
                    <a:pt x="2385" y="4755"/>
                  </a:cubicBezTo>
                  <a:cubicBezTo>
                    <a:pt x="3682" y="4755"/>
                    <a:pt x="4755" y="3682"/>
                    <a:pt x="4755" y="2385"/>
                  </a:cubicBezTo>
                  <a:cubicBezTo>
                    <a:pt x="4755" y="1074"/>
                    <a:pt x="3682" y="1"/>
                    <a:pt x="238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2" name="Google Shape;142;p5"/>
            <p:cNvSpPr/>
            <p:nvPr/>
          </p:nvSpPr>
          <p:spPr>
            <a:xfrm>
              <a:off x="4512115" y="3066421"/>
              <a:ext cx="148874" cy="56483"/>
            </a:xfrm>
            <a:custGeom>
              <a:rect b="b" l="l" r="r" t="t"/>
              <a:pathLst>
                <a:path extrusionOk="0" h="2608" w="6874">
                  <a:moveTo>
                    <a:pt x="3444" y="0"/>
                  </a:moveTo>
                  <a:cubicBezTo>
                    <a:pt x="1938" y="0"/>
                    <a:pt x="614" y="893"/>
                    <a:pt x="56" y="2273"/>
                  </a:cubicBezTo>
                  <a:cubicBezTo>
                    <a:pt x="0" y="2399"/>
                    <a:pt x="56" y="2538"/>
                    <a:pt x="181" y="2594"/>
                  </a:cubicBezTo>
                  <a:cubicBezTo>
                    <a:pt x="208" y="2603"/>
                    <a:pt x="237" y="2607"/>
                    <a:pt x="265" y="2607"/>
                  </a:cubicBezTo>
                  <a:cubicBezTo>
                    <a:pt x="363" y="2607"/>
                    <a:pt x="455" y="2552"/>
                    <a:pt x="488" y="2454"/>
                  </a:cubicBezTo>
                  <a:cubicBezTo>
                    <a:pt x="976" y="1255"/>
                    <a:pt x="2133" y="474"/>
                    <a:pt x="3444" y="474"/>
                  </a:cubicBezTo>
                  <a:cubicBezTo>
                    <a:pt x="4741" y="474"/>
                    <a:pt x="5898" y="1255"/>
                    <a:pt x="6386" y="2454"/>
                  </a:cubicBezTo>
                  <a:cubicBezTo>
                    <a:pt x="6428" y="2551"/>
                    <a:pt x="6511" y="2607"/>
                    <a:pt x="6609" y="2607"/>
                  </a:cubicBezTo>
                  <a:cubicBezTo>
                    <a:pt x="6637" y="2607"/>
                    <a:pt x="6665" y="2594"/>
                    <a:pt x="6693" y="2594"/>
                  </a:cubicBezTo>
                  <a:cubicBezTo>
                    <a:pt x="6818" y="2538"/>
                    <a:pt x="6874" y="2399"/>
                    <a:pt x="6832" y="2273"/>
                  </a:cubicBezTo>
                  <a:cubicBezTo>
                    <a:pt x="6260" y="893"/>
                    <a:pt x="4936" y="0"/>
                    <a:pt x="34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3" name="Google Shape;143;p5"/>
            <p:cNvSpPr/>
            <p:nvPr/>
          </p:nvSpPr>
          <p:spPr>
            <a:xfrm>
              <a:off x="4444153" y="3125611"/>
              <a:ext cx="51350" cy="51350"/>
            </a:xfrm>
            <a:custGeom>
              <a:rect b="b" l="l" r="r" t="t"/>
              <a:pathLst>
                <a:path extrusionOk="0" h="2371" w="2371">
                  <a:moveTo>
                    <a:pt x="238" y="0"/>
                  </a:moveTo>
                  <a:cubicBezTo>
                    <a:pt x="112" y="0"/>
                    <a:pt x="0" y="97"/>
                    <a:pt x="0" y="237"/>
                  </a:cubicBezTo>
                  <a:lnTo>
                    <a:pt x="0" y="2133"/>
                  </a:lnTo>
                  <a:cubicBezTo>
                    <a:pt x="0" y="2259"/>
                    <a:pt x="112" y="2371"/>
                    <a:pt x="238" y="2371"/>
                  </a:cubicBezTo>
                  <a:lnTo>
                    <a:pt x="2134" y="2371"/>
                  </a:lnTo>
                  <a:cubicBezTo>
                    <a:pt x="2274" y="2371"/>
                    <a:pt x="2371" y="2259"/>
                    <a:pt x="2371" y="2133"/>
                  </a:cubicBezTo>
                  <a:cubicBezTo>
                    <a:pt x="2371" y="2008"/>
                    <a:pt x="2274" y="1897"/>
                    <a:pt x="2134" y="1897"/>
                  </a:cubicBezTo>
                  <a:lnTo>
                    <a:pt x="474" y="1897"/>
                  </a:lnTo>
                  <a:lnTo>
                    <a:pt x="474" y="237"/>
                  </a:lnTo>
                  <a:cubicBezTo>
                    <a:pt x="474" y="97"/>
                    <a:pt x="363"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4" name="Google Shape;144;p5"/>
            <p:cNvSpPr/>
            <p:nvPr/>
          </p:nvSpPr>
          <p:spPr>
            <a:xfrm>
              <a:off x="4677600" y="3125611"/>
              <a:ext cx="51350" cy="51350"/>
            </a:xfrm>
            <a:custGeom>
              <a:rect b="b" l="l" r="r" t="t"/>
              <a:pathLst>
                <a:path extrusionOk="0" h="2371" w="2371">
                  <a:moveTo>
                    <a:pt x="2133" y="0"/>
                  </a:moveTo>
                  <a:cubicBezTo>
                    <a:pt x="2008" y="0"/>
                    <a:pt x="1897" y="97"/>
                    <a:pt x="1897" y="237"/>
                  </a:cubicBezTo>
                  <a:lnTo>
                    <a:pt x="1897" y="1897"/>
                  </a:lnTo>
                  <a:lnTo>
                    <a:pt x="237" y="1897"/>
                  </a:lnTo>
                  <a:cubicBezTo>
                    <a:pt x="97" y="1897"/>
                    <a:pt x="0" y="2008"/>
                    <a:pt x="0" y="2133"/>
                  </a:cubicBezTo>
                  <a:cubicBezTo>
                    <a:pt x="0" y="2259"/>
                    <a:pt x="97" y="2371"/>
                    <a:pt x="237" y="2371"/>
                  </a:cubicBezTo>
                  <a:lnTo>
                    <a:pt x="2133" y="2371"/>
                  </a:lnTo>
                  <a:cubicBezTo>
                    <a:pt x="2259" y="2371"/>
                    <a:pt x="2371" y="2259"/>
                    <a:pt x="2371" y="2133"/>
                  </a:cubicBezTo>
                  <a:lnTo>
                    <a:pt x="2371" y="237"/>
                  </a:lnTo>
                  <a:cubicBezTo>
                    <a:pt x="2371" y="97"/>
                    <a:pt x="2259" y="0"/>
                    <a:pt x="213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5" name="Google Shape;145;p5"/>
            <p:cNvSpPr/>
            <p:nvPr/>
          </p:nvSpPr>
          <p:spPr>
            <a:xfrm>
              <a:off x="4444153" y="2892165"/>
              <a:ext cx="51350" cy="51350"/>
            </a:xfrm>
            <a:custGeom>
              <a:rect b="b" l="l" r="r" t="t"/>
              <a:pathLst>
                <a:path extrusionOk="0" h="2371" w="2371">
                  <a:moveTo>
                    <a:pt x="238" y="0"/>
                  </a:moveTo>
                  <a:cubicBezTo>
                    <a:pt x="112" y="0"/>
                    <a:pt x="0" y="112"/>
                    <a:pt x="0" y="238"/>
                  </a:cubicBezTo>
                  <a:lnTo>
                    <a:pt x="0" y="2134"/>
                  </a:lnTo>
                  <a:cubicBezTo>
                    <a:pt x="0" y="2274"/>
                    <a:pt x="112" y="2371"/>
                    <a:pt x="238" y="2371"/>
                  </a:cubicBezTo>
                  <a:cubicBezTo>
                    <a:pt x="363" y="2371"/>
                    <a:pt x="474" y="2274"/>
                    <a:pt x="474" y="2134"/>
                  </a:cubicBezTo>
                  <a:lnTo>
                    <a:pt x="474" y="474"/>
                  </a:lnTo>
                  <a:lnTo>
                    <a:pt x="2134" y="474"/>
                  </a:lnTo>
                  <a:cubicBezTo>
                    <a:pt x="2274" y="474"/>
                    <a:pt x="2371" y="363"/>
                    <a:pt x="2371" y="238"/>
                  </a:cubicBezTo>
                  <a:cubicBezTo>
                    <a:pt x="2371" y="112"/>
                    <a:pt x="2274" y="0"/>
                    <a:pt x="21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6" name="Google Shape;146;p5"/>
            <p:cNvSpPr/>
            <p:nvPr/>
          </p:nvSpPr>
          <p:spPr>
            <a:xfrm>
              <a:off x="4677600" y="2892165"/>
              <a:ext cx="51350" cy="51350"/>
            </a:xfrm>
            <a:custGeom>
              <a:rect b="b" l="l" r="r" t="t"/>
              <a:pathLst>
                <a:path extrusionOk="0" h="2371" w="2371">
                  <a:moveTo>
                    <a:pt x="237" y="0"/>
                  </a:moveTo>
                  <a:cubicBezTo>
                    <a:pt x="97" y="0"/>
                    <a:pt x="0" y="112"/>
                    <a:pt x="0" y="238"/>
                  </a:cubicBezTo>
                  <a:cubicBezTo>
                    <a:pt x="0" y="363"/>
                    <a:pt x="97" y="474"/>
                    <a:pt x="237" y="474"/>
                  </a:cubicBezTo>
                  <a:lnTo>
                    <a:pt x="1897" y="474"/>
                  </a:lnTo>
                  <a:lnTo>
                    <a:pt x="1897" y="2134"/>
                  </a:lnTo>
                  <a:cubicBezTo>
                    <a:pt x="1897" y="2274"/>
                    <a:pt x="2008" y="2371"/>
                    <a:pt x="2133" y="2371"/>
                  </a:cubicBezTo>
                  <a:cubicBezTo>
                    <a:pt x="2259" y="2371"/>
                    <a:pt x="2371" y="2274"/>
                    <a:pt x="2371" y="2134"/>
                  </a:cubicBezTo>
                  <a:lnTo>
                    <a:pt x="2371" y="238"/>
                  </a:lnTo>
                  <a:cubicBezTo>
                    <a:pt x="2371" y="112"/>
                    <a:pt x="2259" y="0"/>
                    <a:pt x="213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147" name="Google Shape;147;p5"/>
          <p:cNvGrpSpPr/>
          <p:nvPr/>
        </p:nvGrpSpPr>
        <p:grpSpPr>
          <a:xfrm>
            <a:off x="3596629" y="5418248"/>
            <a:ext cx="366748" cy="342516"/>
            <a:chOff x="4419377" y="3475315"/>
            <a:chExt cx="334349" cy="312258"/>
          </a:xfrm>
        </p:grpSpPr>
        <p:sp>
          <p:nvSpPr>
            <p:cNvPr id="148" name="Google Shape;148;p5"/>
            <p:cNvSpPr/>
            <p:nvPr/>
          </p:nvSpPr>
          <p:spPr>
            <a:xfrm>
              <a:off x="4419377" y="3745882"/>
              <a:ext cx="13926" cy="13601"/>
            </a:xfrm>
            <a:custGeom>
              <a:rect b="b" l="l" r="r" t="t"/>
              <a:pathLst>
                <a:path extrusionOk="0" h="628" w="643">
                  <a:moveTo>
                    <a:pt x="322" y="1"/>
                  </a:moveTo>
                  <a:cubicBezTo>
                    <a:pt x="140" y="1"/>
                    <a:pt x="1" y="140"/>
                    <a:pt x="1" y="307"/>
                  </a:cubicBezTo>
                  <a:cubicBezTo>
                    <a:pt x="1" y="488"/>
                    <a:pt x="140" y="628"/>
                    <a:pt x="322" y="628"/>
                  </a:cubicBezTo>
                  <a:cubicBezTo>
                    <a:pt x="489" y="628"/>
                    <a:pt x="642" y="488"/>
                    <a:pt x="642" y="307"/>
                  </a:cubicBezTo>
                  <a:cubicBezTo>
                    <a:pt x="642" y="140"/>
                    <a:pt x="489"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9" name="Google Shape;149;p5"/>
            <p:cNvSpPr/>
            <p:nvPr/>
          </p:nvSpPr>
          <p:spPr>
            <a:xfrm>
              <a:off x="4419377" y="3598525"/>
              <a:ext cx="246766" cy="189048"/>
            </a:xfrm>
            <a:custGeom>
              <a:rect b="b" l="l" r="r" t="t"/>
              <a:pathLst>
                <a:path extrusionOk="0" h="8729" w="11394">
                  <a:moveTo>
                    <a:pt x="7907" y="5159"/>
                  </a:moveTo>
                  <a:cubicBezTo>
                    <a:pt x="8103" y="5159"/>
                    <a:pt x="8270" y="5327"/>
                    <a:pt x="8270" y="5522"/>
                  </a:cubicBezTo>
                  <a:cubicBezTo>
                    <a:pt x="8270" y="5717"/>
                    <a:pt x="8103" y="5870"/>
                    <a:pt x="7907" y="5870"/>
                  </a:cubicBezTo>
                  <a:lnTo>
                    <a:pt x="6666" y="5870"/>
                  </a:lnTo>
                  <a:cubicBezTo>
                    <a:pt x="6471" y="5870"/>
                    <a:pt x="6303" y="5717"/>
                    <a:pt x="6303" y="5522"/>
                  </a:cubicBezTo>
                  <a:cubicBezTo>
                    <a:pt x="6303" y="5327"/>
                    <a:pt x="6471" y="5159"/>
                    <a:pt x="6666" y="5159"/>
                  </a:cubicBezTo>
                  <a:close/>
                  <a:moveTo>
                    <a:pt x="7350" y="6344"/>
                  </a:moveTo>
                  <a:cubicBezTo>
                    <a:pt x="7545" y="6344"/>
                    <a:pt x="7712" y="6511"/>
                    <a:pt x="7712" y="6706"/>
                  </a:cubicBezTo>
                  <a:cubicBezTo>
                    <a:pt x="7712" y="6902"/>
                    <a:pt x="7545" y="7069"/>
                    <a:pt x="7350" y="7069"/>
                  </a:cubicBezTo>
                  <a:lnTo>
                    <a:pt x="6666" y="7069"/>
                  </a:lnTo>
                  <a:cubicBezTo>
                    <a:pt x="6471" y="7069"/>
                    <a:pt x="6303" y="6902"/>
                    <a:pt x="6303" y="6706"/>
                  </a:cubicBezTo>
                  <a:cubicBezTo>
                    <a:pt x="6303" y="6511"/>
                    <a:pt x="6471" y="6344"/>
                    <a:pt x="6666" y="6344"/>
                  </a:cubicBezTo>
                  <a:close/>
                  <a:moveTo>
                    <a:pt x="4941" y="470"/>
                  </a:moveTo>
                  <a:cubicBezTo>
                    <a:pt x="4958" y="470"/>
                    <a:pt x="4975" y="472"/>
                    <a:pt x="4993" y="474"/>
                  </a:cubicBezTo>
                  <a:cubicBezTo>
                    <a:pt x="5188" y="502"/>
                    <a:pt x="5327" y="683"/>
                    <a:pt x="5299" y="878"/>
                  </a:cubicBezTo>
                  <a:cubicBezTo>
                    <a:pt x="5132" y="1952"/>
                    <a:pt x="4574" y="2900"/>
                    <a:pt x="3710" y="3542"/>
                  </a:cubicBezTo>
                  <a:cubicBezTo>
                    <a:pt x="3696" y="3555"/>
                    <a:pt x="3682" y="3555"/>
                    <a:pt x="3682" y="3570"/>
                  </a:cubicBezTo>
                  <a:lnTo>
                    <a:pt x="3654" y="3598"/>
                  </a:lnTo>
                  <a:cubicBezTo>
                    <a:pt x="3654" y="3611"/>
                    <a:pt x="3641" y="3611"/>
                    <a:pt x="3641" y="3625"/>
                  </a:cubicBezTo>
                  <a:cubicBezTo>
                    <a:pt x="3626" y="3639"/>
                    <a:pt x="3626" y="3639"/>
                    <a:pt x="3626" y="3653"/>
                  </a:cubicBezTo>
                  <a:lnTo>
                    <a:pt x="3626" y="3667"/>
                  </a:lnTo>
                  <a:cubicBezTo>
                    <a:pt x="3626" y="3667"/>
                    <a:pt x="3613" y="3681"/>
                    <a:pt x="3613" y="3695"/>
                  </a:cubicBezTo>
                  <a:lnTo>
                    <a:pt x="3613" y="3723"/>
                  </a:lnTo>
                  <a:lnTo>
                    <a:pt x="3613" y="3737"/>
                  </a:lnTo>
                  <a:lnTo>
                    <a:pt x="3613" y="3765"/>
                  </a:lnTo>
                  <a:lnTo>
                    <a:pt x="3613" y="3793"/>
                  </a:lnTo>
                  <a:lnTo>
                    <a:pt x="4003" y="5256"/>
                  </a:lnTo>
                  <a:cubicBezTo>
                    <a:pt x="4031" y="5354"/>
                    <a:pt x="4128" y="5424"/>
                    <a:pt x="4240" y="5424"/>
                  </a:cubicBezTo>
                  <a:lnTo>
                    <a:pt x="4295" y="5424"/>
                  </a:lnTo>
                  <a:cubicBezTo>
                    <a:pt x="4421" y="5382"/>
                    <a:pt x="4505" y="5256"/>
                    <a:pt x="4463" y="5131"/>
                  </a:cubicBezTo>
                  <a:lnTo>
                    <a:pt x="4156" y="3974"/>
                  </a:lnTo>
                  <a:lnTo>
                    <a:pt x="10570" y="3974"/>
                  </a:lnTo>
                  <a:cubicBezTo>
                    <a:pt x="10765" y="3974"/>
                    <a:pt x="10919" y="4127"/>
                    <a:pt x="10919" y="4336"/>
                  </a:cubicBezTo>
                  <a:cubicBezTo>
                    <a:pt x="10919" y="4531"/>
                    <a:pt x="10765" y="4685"/>
                    <a:pt x="10570" y="4685"/>
                  </a:cubicBezTo>
                  <a:lnTo>
                    <a:pt x="6666" y="4685"/>
                  </a:lnTo>
                  <a:cubicBezTo>
                    <a:pt x="6206" y="4685"/>
                    <a:pt x="5829" y="5061"/>
                    <a:pt x="5829" y="5522"/>
                  </a:cubicBezTo>
                  <a:cubicBezTo>
                    <a:pt x="5829" y="5745"/>
                    <a:pt x="5927" y="5968"/>
                    <a:pt x="6080" y="6107"/>
                  </a:cubicBezTo>
                  <a:cubicBezTo>
                    <a:pt x="5927" y="6260"/>
                    <a:pt x="5829" y="6470"/>
                    <a:pt x="5829" y="6706"/>
                  </a:cubicBezTo>
                  <a:cubicBezTo>
                    <a:pt x="5829" y="6944"/>
                    <a:pt x="5927" y="7153"/>
                    <a:pt x="6080" y="7307"/>
                  </a:cubicBezTo>
                  <a:cubicBezTo>
                    <a:pt x="5927" y="7446"/>
                    <a:pt x="5829" y="7669"/>
                    <a:pt x="5829" y="7892"/>
                  </a:cubicBezTo>
                  <a:cubicBezTo>
                    <a:pt x="5829" y="8017"/>
                    <a:pt x="5857" y="8143"/>
                    <a:pt x="5913" y="8255"/>
                  </a:cubicBezTo>
                  <a:lnTo>
                    <a:pt x="4100" y="8255"/>
                  </a:lnTo>
                  <a:cubicBezTo>
                    <a:pt x="3418" y="8255"/>
                    <a:pt x="2776" y="7920"/>
                    <a:pt x="2371" y="7376"/>
                  </a:cubicBezTo>
                  <a:cubicBezTo>
                    <a:pt x="2330" y="7307"/>
                    <a:pt x="2260" y="7279"/>
                    <a:pt x="2176" y="7279"/>
                  </a:cubicBezTo>
                  <a:lnTo>
                    <a:pt x="1577" y="7279"/>
                  </a:lnTo>
                  <a:lnTo>
                    <a:pt x="1577" y="4950"/>
                  </a:lnTo>
                  <a:lnTo>
                    <a:pt x="2176" y="4950"/>
                  </a:lnTo>
                  <a:cubicBezTo>
                    <a:pt x="2246" y="4950"/>
                    <a:pt x="2302" y="4922"/>
                    <a:pt x="2358" y="4880"/>
                  </a:cubicBezTo>
                  <a:cubicBezTo>
                    <a:pt x="2399" y="4838"/>
                    <a:pt x="2427" y="4782"/>
                    <a:pt x="2414" y="4713"/>
                  </a:cubicBezTo>
                  <a:cubicBezTo>
                    <a:pt x="2414" y="4029"/>
                    <a:pt x="2734" y="3374"/>
                    <a:pt x="3278" y="2970"/>
                  </a:cubicBezTo>
                  <a:cubicBezTo>
                    <a:pt x="3989" y="2440"/>
                    <a:pt x="4463" y="1659"/>
                    <a:pt x="4589" y="781"/>
                  </a:cubicBezTo>
                  <a:cubicBezTo>
                    <a:pt x="4602" y="683"/>
                    <a:pt x="4658" y="599"/>
                    <a:pt x="4728" y="543"/>
                  </a:cubicBezTo>
                  <a:cubicBezTo>
                    <a:pt x="4785" y="497"/>
                    <a:pt x="4862" y="470"/>
                    <a:pt x="4941" y="470"/>
                  </a:cubicBezTo>
                  <a:close/>
                  <a:moveTo>
                    <a:pt x="7071" y="7543"/>
                  </a:moveTo>
                  <a:cubicBezTo>
                    <a:pt x="7266" y="7543"/>
                    <a:pt x="7433" y="7697"/>
                    <a:pt x="7433" y="7892"/>
                  </a:cubicBezTo>
                  <a:cubicBezTo>
                    <a:pt x="7433" y="8087"/>
                    <a:pt x="7266" y="8255"/>
                    <a:pt x="7071" y="8255"/>
                  </a:cubicBezTo>
                  <a:lnTo>
                    <a:pt x="6666" y="8255"/>
                  </a:lnTo>
                  <a:cubicBezTo>
                    <a:pt x="6471" y="8255"/>
                    <a:pt x="6303" y="8087"/>
                    <a:pt x="6303" y="7892"/>
                  </a:cubicBezTo>
                  <a:cubicBezTo>
                    <a:pt x="6303" y="7697"/>
                    <a:pt x="6471" y="7543"/>
                    <a:pt x="6666" y="7543"/>
                  </a:cubicBezTo>
                  <a:close/>
                  <a:moveTo>
                    <a:pt x="4919" y="0"/>
                  </a:moveTo>
                  <a:cubicBezTo>
                    <a:pt x="4746" y="0"/>
                    <a:pt x="4581" y="58"/>
                    <a:pt x="4449" y="167"/>
                  </a:cubicBezTo>
                  <a:cubicBezTo>
                    <a:pt x="4268" y="292"/>
                    <a:pt x="4156" y="488"/>
                    <a:pt x="4115" y="711"/>
                  </a:cubicBezTo>
                  <a:cubicBezTo>
                    <a:pt x="4003" y="1464"/>
                    <a:pt x="3613" y="2133"/>
                    <a:pt x="2999" y="2594"/>
                  </a:cubicBezTo>
                  <a:cubicBezTo>
                    <a:pt x="2399" y="3040"/>
                    <a:pt x="2009" y="3737"/>
                    <a:pt x="1953" y="4475"/>
                  </a:cubicBezTo>
                  <a:lnTo>
                    <a:pt x="1577" y="4475"/>
                  </a:lnTo>
                  <a:lnTo>
                    <a:pt x="1577" y="4085"/>
                  </a:lnTo>
                  <a:cubicBezTo>
                    <a:pt x="1577" y="3946"/>
                    <a:pt x="1479" y="3849"/>
                    <a:pt x="1339" y="3849"/>
                  </a:cubicBezTo>
                  <a:lnTo>
                    <a:pt x="238" y="3849"/>
                  </a:lnTo>
                  <a:cubicBezTo>
                    <a:pt x="112" y="3849"/>
                    <a:pt x="1" y="3946"/>
                    <a:pt x="1" y="4085"/>
                  </a:cubicBezTo>
                  <a:cubicBezTo>
                    <a:pt x="1" y="4211"/>
                    <a:pt x="112" y="4323"/>
                    <a:pt x="238" y="4323"/>
                  </a:cubicBezTo>
                  <a:lnTo>
                    <a:pt x="1103" y="4323"/>
                  </a:lnTo>
                  <a:lnTo>
                    <a:pt x="1103" y="7906"/>
                  </a:lnTo>
                  <a:lnTo>
                    <a:pt x="238" y="7906"/>
                  </a:lnTo>
                  <a:cubicBezTo>
                    <a:pt x="112" y="7906"/>
                    <a:pt x="1" y="8017"/>
                    <a:pt x="1" y="8143"/>
                  </a:cubicBezTo>
                  <a:cubicBezTo>
                    <a:pt x="1" y="8283"/>
                    <a:pt x="112" y="8380"/>
                    <a:pt x="238" y="8380"/>
                  </a:cubicBezTo>
                  <a:lnTo>
                    <a:pt x="1339" y="8380"/>
                  </a:lnTo>
                  <a:cubicBezTo>
                    <a:pt x="1479" y="8380"/>
                    <a:pt x="1577" y="8283"/>
                    <a:pt x="1577" y="8143"/>
                  </a:cubicBezTo>
                  <a:lnTo>
                    <a:pt x="1577" y="7753"/>
                  </a:lnTo>
                  <a:lnTo>
                    <a:pt x="2064" y="7753"/>
                  </a:lnTo>
                  <a:cubicBezTo>
                    <a:pt x="2553" y="8366"/>
                    <a:pt x="3306" y="8729"/>
                    <a:pt x="4100" y="8729"/>
                  </a:cubicBezTo>
                  <a:lnTo>
                    <a:pt x="7071" y="8729"/>
                  </a:lnTo>
                  <a:cubicBezTo>
                    <a:pt x="7530" y="8729"/>
                    <a:pt x="7907" y="8352"/>
                    <a:pt x="7907" y="7892"/>
                  </a:cubicBezTo>
                  <a:cubicBezTo>
                    <a:pt x="7907" y="7725"/>
                    <a:pt x="7852" y="7558"/>
                    <a:pt x="7753" y="7432"/>
                  </a:cubicBezTo>
                  <a:cubicBezTo>
                    <a:pt x="8004" y="7292"/>
                    <a:pt x="8186" y="7013"/>
                    <a:pt x="8186" y="6706"/>
                  </a:cubicBezTo>
                  <a:cubicBezTo>
                    <a:pt x="8186" y="6567"/>
                    <a:pt x="8144" y="6442"/>
                    <a:pt x="8088" y="6331"/>
                  </a:cubicBezTo>
                  <a:cubicBezTo>
                    <a:pt x="8465" y="6247"/>
                    <a:pt x="8744" y="5912"/>
                    <a:pt x="8744" y="5522"/>
                  </a:cubicBezTo>
                  <a:cubicBezTo>
                    <a:pt x="8744" y="5396"/>
                    <a:pt x="8716" y="5271"/>
                    <a:pt x="8660" y="5159"/>
                  </a:cubicBezTo>
                  <a:lnTo>
                    <a:pt x="10570" y="5159"/>
                  </a:lnTo>
                  <a:cubicBezTo>
                    <a:pt x="11016" y="5159"/>
                    <a:pt x="11393" y="4782"/>
                    <a:pt x="11393" y="4336"/>
                  </a:cubicBezTo>
                  <a:cubicBezTo>
                    <a:pt x="11393" y="3876"/>
                    <a:pt x="11016" y="3499"/>
                    <a:pt x="10570" y="3499"/>
                  </a:cubicBezTo>
                  <a:lnTo>
                    <a:pt x="4491" y="3499"/>
                  </a:lnTo>
                  <a:cubicBezTo>
                    <a:pt x="5174" y="2817"/>
                    <a:pt x="5621" y="1924"/>
                    <a:pt x="5760" y="948"/>
                  </a:cubicBezTo>
                  <a:cubicBezTo>
                    <a:pt x="5829" y="502"/>
                    <a:pt x="5509" y="69"/>
                    <a:pt x="5063" y="13"/>
                  </a:cubicBezTo>
                  <a:cubicBezTo>
                    <a:pt x="5015" y="5"/>
                    <a:pt x="4967" y="0"/>
                    <a:pt x="491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0" name="Google Shape;150;p5"/>
            <p:cNvSpPr/>
            <p:nvPr/>
          </p:nvSpPr>
          <p:spPr>
            <a:xfrm>
              <a:off x="4739800" y="3503383"/>
              <a:ext cx="13926" cy="13623"/>
            </a:xfrm>
            <a:custGeom>
              <a:rect b="b" l="l" r="r" t="t"/>
              <a:pathLst>
                <a:path extrusionOk="0" h="629" w="643">
                  <a:moveTo>
                    <a:pt x="321" y="0"/>
                  </a:moveTo>
                  <a:cubicBezTo>
                    <a:pt x="153" y="0"/>
                    <a:pt x="1" y="140"/>
                    <a:pt x="1" y="322"/>
                  </a:cubicBezTo>
                  <a:cubicBezTo>
                    <a:pt x="1" y="489"/>
                    <a:pt x="153" y="628"/>
                    <a:pt x="321" y="628"/>
                  </a:cubicBezTo>
                  <a:cubicBezTo>
                    <a:pt x="503" y="628"/>
                    <a:pt x="642" y="489"/>
                    <a:pt x="642" y="322"/>
                  </a:cubicBezTo>
                  <a:cubicBezTo>
                    <a:pt x="642" y="140"/>
                    <a:pt x="50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1" name="Google Shape;151;p5"/>
            <p:cNvSpPr/>
            <p:nvPr/>
          </p:nvSpPr>
          <p:spPr>
            <a:xfrm>
              <a:off x="4506960" y="3475315"/>
              <a:ext cx="246766" cy="189048"/>
            </a:xfrm>
            <a:custGeom>
              <a:rect b="b" l="l" r="r" t="t"/>
              <a:pathLst>
                <a:path extrusionOk="0" h="8729" w="11394">
                  <a:moveTo>
                    <a:pt x="7294" y="474"/>
                  </a:moveTo>
                  <a:cubicBezTo>
                    <a:pt x="7976" y="474"/>
                    <a:pt x="8618" y="809"/>
                    <a:pt x="9023" y="1352"/>
                  </a:cubicBezTo>
                  <a:cubicBezTo>
                    <a:pt x="9064" y="1422"/>
                    <a:pt x="9134" y="1450"/>
                    <a:pt x="9218" y="1450"/>
                  </a:cubicBezTo>
                  <a:lnTo>
                    <a:pt x="9817" y="1450"/>
                  </a:lnTo>
                  <a:lnTo>
                    <a:pt x="9817" y="3778"/>
                  </a:lnTo>
                  <a:lnTo>
                    <a:pt x="9218" y="3778"/>
                  </a:lnTo>
                  <a:cubicBezTo>
                    <a:pt x="9148" y="3778"/>
                    <a:pt x="9092" y="3793"/>
                    <a:pt x="9050" y="3849"/>
                  </a:cubicBezTo>
                  <a:cubicBezTo>
                    <a:pt x="8995" y="3890"/>
                    <a:pt x="8980" y="3946"/>
                    <a:pt x="8980" y="4016"/>
                  </a:cubicBezTo>
                  <a:cubicBezTo>
                    <a:pt x="8980" y="4699"/>
                    <a:pt x="8660" y="5340"/>
                    <a:pt x="8116" y="5758"/>
                  </a:cubicBezTo>
                  <a:cubicBezTo>
                    <a:pt x="7405" y="6288"/>
                    <a:pt x="6931" y="7069"/>
                    <a:pt x="6805" y="7948"/>
                  </a:cubicBezTo>
                  <a:cubicBezTo>
                    <a:pt x="6792" y="8032"/>
                    <a:pt x="6749" y="8115"/>
                    <a:pt x="6666" y="8184"/>
                  </a:cubicBezTo>
                  <a:cubicBezTo>
                    <a:pt x="6613" y="8227"/>
                    <a:pt x="6543" y="8246"/>
                    <a:pt x="6470" y="8246"/>
                  </a:cubicBezTo>
                  <a:cubicBezTo>
                    <a:pt x="6447" y="8246"/>
                    <a:pt x="6424" y="8244"/>
                    <a:pt x="6401" y="8240"/>
                  </a:cubicBezTo>
                  <a:cubicBezTo>
                    <a:pt x="6206" y="8212"/>
                    <a:pt x="6080" y="8032"/>
                    <a:pt x="6108" y="7836"/>
                  </a:cubicBezTo>
                  <a:cubicBezTo>
                    <a:pt x="6262" y="6777"/>
                    <a:pt x="6819" y="5829"/>
                    <a:pt x="7684" y="5173"/>
                  </a:cubicBezTo>
                  <a:cubicBezTo>
                    <a:pt x="7768" y="5117"/>
                    <a:pt x="7809" y="5005"/>
                    <a:pt x="7768" y="4908"/>
                  </a:cubicBezTo>
                  <a:cubicBezTo>
                    <a:pt x="7740" y="4810"/>
                    <a:pt x="7656" y="4754"/>
                    <a:pt x="7545" y="4754"/>
                  </a:cubicBezTo>
                  <a:lnTo>
                    <a:pt x="837" y="4754"/>
                  </a:lnTo>
                  <a:cubicBezTo>
                    <a:pt x="642" y="4754"/>
                    <a:pt x="475" y="4587"/>
                    <a:pt x="475" y="4392"/>
                  </a:cubicBezTo>
                  <a:cubicBezTo>
                    <a:pt x="475" y="4197"/>
                    <a:pt x="642" y="4044"/>
                    <a:pt x="837" y="4044"/>
                  </a:cubicBezTo>
                  <a:lnTo>
                    <a:pt x="4044" y="4044"/>
                  </a:lnTo>
                  <a:cubicBezTo>
                    <a:pt x="4184" y="4044"/>
                    <a:pt x="4282" y="3932"/>
                    <a:pt x="4282" y="3806"/>
                  </a:cubicBezTo>
                  <a:cubicBezTo>
                    <a:pt x="4282" y="3667"/>
                    <a:pt x="4184" y="3570"/>
                    <a:pt x="4044" y="3570"/>
                  </a:cubicBezTo>
                  <a:lnTo>
                    <a:pt x="3486" y="3570"/>
                  </a:lnTo>
                  <a:cubicBezTo>
                    <a:pt x="3291" y="3570"/>
                    <a:pt x="3124" y="3402"/>
                    <a:pt x="3124" y="3207"/>
                  </a:cubicBezTo>
                  <a:cubicBezTo>
                    <a:pt x="3124" y="3012"/>
                    <a:pt x="3291" y="2845"/>
                    <a:pt x="3486" y="2845"/>
                  </a:cubicBezTo>
                  <a:lnTo>
                    <a:pt x="4044" y="2845"/>
                  </a:lnTo>
                  <a:cubicBezTo>
                    <a:pt x="4184" y="2845"/>
                    <a:pt x="4282" y="2746"/>
                    <a:pt x="4282" y="2607"/>
                  </a:cubicBezTo>
                  <a:cubicBezTo>
                    <a:pt x="4282" y="2482"/>
                    <a:pt x="4184" y="2371"/>
                    <a:pt x="4044" y="2371"/>
                  </a:cubicBezTo>
                  <a:cubicBezTo>
                    <a:pt x="3849" y="2371"/>
                    <a:pt x="3696" y="2217"/>
                    <a:pt x="3696" y="2021"/>
                  </a:cubicBezTo>
                  <a:cubicBezTo>
                    <a:pt x="3696" y="1826"/>
                    <a:pt x="3849" y="1659"/>
                    <a:pt x="4044" y="1659"/>
                  </a:cubicBezTo>
                  <a:lnTo>
                    <a:pt x="4323" y="1659"/>
                  </a:lnTo>
                  <a:cubicBezTo>
                    <a:pt x="4462" y="1659"/>
                    <a:pt x="4561" y="1562"/>
                    <a:pt x="4561" y="1422"/>
                  </a:cubicBezTo>
                  <a:cubicBezTo>
                    <a:pt x="4561" y="1296"/>
                    <a:pt x="4462" y="1185"/>
                    <a:pt x="4323" y="1185"/>
                  </a:cubicBezTo>
                  <a:cubicBezTo>
                    <a:pt x="4128" y="1185"/>
                    <a:pt x="3975" y="1032"/>
                    <a:pt x="3975" y="837"/>
                  </a:cubicBezTo>
                  <a:cubicBezTo>
                    <a:pt x="3975" y="627"/>
                    <a:pt x="4128" y="474"/>
                    <a:pt x="4323" y="474"/>
                  </a:cubicBezTo>
                  <a:close/>
                  <a:moveTo>
                    <a:pt x="4323" y="0"/>
                  </a:moveTo>
                  <a:cubicBezTo>
                    <a:pt x="3863" y="0"/>
                    <a:pt x="3501" y="376"/>
                    <a:pt x="3501" y="837"/>
                  </a:cubicBezTo>
                  <a:cubicBezTo>
                    <a:pt x="3501" y="1004"/>
                    <a:pt x="3542" y="1157"/>
                    <a:pt x="3640" y="1296"/>
                  </a:cubicBezTo>
                  <a:cubicBezTo>
                    <a:pt x="3389" y="1436"/>
                    <a:pt x="3208" y="1715"/>
                    <a:pt x="3208" y="2021"/>
                  </a:cubicBezTo>
                  <a:cubicBezTo>
                    <a:pt x="3208" y="2147"/>
                    <a:pt x="3250" y="2287"/>
                    <a:pt x="3306" y="2398"/>
                  </a:cubicBezTo>
                  <a:cubicBezTo>
                    <a:pt x="2929" y="2482"/>
                    <a:pt x="2650" y="2817"/>
                    <a:pt x="2650" y="3207"/>
                  </a:cubicBezTo>
                  <a:cubicBezTo>
                    <a:pt x="2650" y="3332"/>
                    <a:pt x="2678" y="3458"/>
                    <a:pt x="2733" y="3570"/>
                  </a:cubicBezTo>
                  <a:lnTo>
                    <a:pt x="837" y="3570"/>
                  </a:lnTo>
                  <a:cubicBezTo>
                    <a:pt x="377" y="3570"/>
                    <a:pt x="0" y="3932"/>
                    <a:pt x="0" y="4392"/>
                  </a:cubicBezTo>
                  <a:cubicBezTo>
                    <a:pt x="0" y="4852"/>
                    <a:pt x="377" y="5228"/>
                    <a:pt x="837" y="5228"/>
                  </a:cubicBezTo>
                  <a:lnTo>
                    <a:pt x="6903" y="5228"/>
                  </a:lnTo>
                  <a:cubicBezTo>
                    <a:pt x="6219" y="5912"/>
                    <a:pt x="5773" y="6790"/>
                    <a:pt x="5634" y="7766"/>
                  </a:cubicBezTo>
                  <a:cubicBezTo>
                    <a:pt x="5565" y="8227"/>
                    <a:pt x="5885" y="8645"/>
                    <a:pt x="6331" y="8714"/>
                  </a:cubicBezTo>
                  <a:cubicBezTo>
                    <a:pt x="6373" y="8714"/>
                    <a:pt x="6415" y="8729"/>
                    <a:pt x="6457" y="8729"/>
                  </a:cubicBezTo>
                  <a:cubicBezTo>
                    <a:pt x="6638" y="8729"/>
                    <a:pt x="6805" y="8673"/>
                    <a:pt x="6959" y="8562"/>
                  </a:cubicBezTo>
                  <a:cubicBezTo>
                    <a:pt x="7126" y="8422"/>
                    <a:pt x="7251" y="8227"/>
                    <a:pt x="7279" y="8017"/>
                  </a:cubicBezTo>
                  <a:cubicBezTo>
                    <a:pt x="7391" y="7251"/>
                    <a:pt x="7781" y="6595"/>
                    <a:pt x="8395" y="6135"/>
                  </a:cubicBezTo>
                  <a:cubicBezTo>
                    <a:pt x="9008" y="5689"/>
                    <a:pt x="9385" y="4992"/>
                    <a:pt x="9441" y="4252"/>
                  </a:cubicBezTo>
                  <a:lnTo>
                    <a:pt x="9817" y="4252"/>
                  </a:lnTo>
                  <a:lnTo>
                    <a:pt x="9817" y="4643"/>
                  </a:lnTo>
                  <a:cubicBezTo>
                    <a:pt x="9817" y="4769"/>
                    <a:pt x="9915" y="4880"/>
                    <a:pt x="10054" y="4880"/>
                  </a:cubicBezTo>
                  <a:lnTo>
                    <a:pt x="11155" y="4880"/>
                  </a:lnTo>
                  <a:cubicBezTo>
                    <a:pt x="11281" y="4880"/>
                    <a:pt x="11393" y="4769"/>
                    <a:pt x="11393" y="4643"/>
                  </a:cubicBezTo>
                  <a:cubicBezTo>
                    <a:pt x="11393" y="4518"/>
                    <a:pt x="11281" y="4406"/>
                    <a:pt x="11155" y="4406"/>
                  </a:cubicBezTo>
                  <a:lnTo>
                    <a:pt x="10291" y="4406"/>
                  </a:lnTo>
                  <a:lnTo>
                    <a:pt x="10291" y="822"/>
                  </a:lnTo>
                  <a:lnTo>
                    <a:pt x="11155" y="822"/>
                  </a:lnTo>
                  <a:cubicBezTo>
                    <a:pt x="11281" y="822"/>
                    <a:pt x="11393" y="711"/>
                    <a:pt x="11393" y="586"/>
                  </a:cubicBezTo>
                  <a:cubicBezTo>
                    <a:pt x="11393" y="446"/>
                    <a:pt x="11281" y="348"/>
                    <a:pt x="11155" y="348"/>
                  </a:cubicBezTo>
                  <a:lnTo>
                    <a:pt x="10054" y="348"/>
                  </a:lnTo>
                  <a:cubicBezTo>
                    <a:pt x="9915" y="348"/>
                    <a:pt x="9817" y="446"/>
                    <a:pt x="9817" y="586"/>
                  </a:cubicBezTo>
                  <a:lnTo>
                    <a:pt x="9817" y="976"/>
                  </a:lnTo>
                  <a:lnTo>
                    <a:pt x="9329" y="976"/>
                  </a:lnTo>
                  <a:cubicBezTo>
                    <a:pt x="8841" y="363"/>
                    <a:pt x="8088" y="0"/>
                    <a:pt x="729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152" name="Google Shape;152;p5"/>
          <p:cNvSpPr/>
          <p:nvPr/>
        </p:nvSpPr>
        <p:spPr>
          <a:xfrm>
            <a:off x="3608734" y="8017648"/>
            <a:ext cx="342536" cy="342559"/>
          </a:xfrm>
          <a:custGeom>
            <a:rect b="b" l="l" r="r" t="t"/>
            <a:pathLst>
              <a:path extrusionOk="0" h="14419" w="14418">
                <a:moveTo>
                  <a:pt x="7208" y="475"/>
                </a:moveTo>
                <a:cubicBezTo>
                  <a:pt x="7906" y="475"/>
                  <a:pt x="8575" y="573"/>
                  <a:pt x="9216" y="782"/>
                </a:cubicBezTo>
                <a:lnTo>
                  <a:pt x="9216" y="5495"/>
                </a:lnTo>
                <a:lnTo>
                  <a:pt x="3025" y="1925"/>
                </a:lnTo>
                <a:cubicBezTo>
                  <a:pt x="4183" y="1019"/>
                  <a:pt x="5633" y="475"/>
                  <a:pt x="7208" y="475"/>
                </a:cubicBezTo>
                <a:close/>
                <a:moveTo>
                  <a:pt x="9690" y="949"/>
                </a:moveTo>
                <a:cubicBezTo>
                  <a:pt x="11741" y="1758"/>
                  <a:pt x="13288" y="3543"/>
                  <a:pt x="13776" y="5732"/>
                </a:cubicBezTo>
                <a:lnTo>
                  <a:pt x="9690" y="8088"/>
                </a:lnTo>
                <a:lnTo>
                  <a:pt x="9690" y="949"/>
                </a:lnTo>
                <a:close/>
                <a:moveTo>
                  <a:pt x="2649" y="2260"/>
                </a:moveTo>
                <a:lnTo>
                  <a:pt x="6734" y="4617"/>
                </a:lnTo>
                <a:lnTo>
                  <a:pt x="543" y="8187"/>
                </a:lnTo>
                <a:cubicBezTo>
                  <a:pt x="502" y="7865"/>
                  <a:pt x="474" y="7531"/>
                  <a:pt x="474" y="7210"/>
                </a:cubicBezTo>
                <a:cubicBezTo>
                  <a:pt x="474" y="5244"/>
                  <a:pt x="1311" y="3487"/>
                  <a:pt x="2649" y="2260"/>
                </a:cubicBezTo>
                <a:close/>
                <a:moveTo>
                  <a:pt x="7208" y="4881"/>
                </a:moveTo>
                <a:lnTo>
                  <a:pt x="9216" y="6039"/>
                </a:lnTo>
                <a:lnTo>
                  <a:pt x="9216" y="8367"/>
                </a:lnTo>
                <a:lnTo>
                  <a:pt x="7208" y="9525"/>
                </a:lnTo>
                <a:lnTo>
                  <a:pt x="5200" y="8367"/>
                </a:lnTo>
                <a:lnTo>
                  <a:pt x="5200" y="6039"/>
                </a:lnTo>
                <a:lnTo>
                  <a:pt x="7208" y="4881"/>
                </a:lnTo>
                <a:close/>
                <a:moveTo>
                  <a:pt x="13873" y="6220"/>
                </a:moveTo>
                <a:cubicBezTo>
                  <a:pt x="13916" y="6541"/>
                  <a:pt x="13944" y="6876"/>
                  <a:pt x="13944" y="7210"/>
                </a:cubicBezTo>
                <a:cubicBezTo>
                  <a:pt x="13944" y="9163"/>
                  <a:pt x="13107" y="10919"/>
                  <a:pt x="11769" y="12160"/>
                </a:cubicBezTo>
                <a:lnTo>
                  <a:pt x="7682" y="9789"/>
                </a:lnTo>
                <a:lnTo>
                  <a:pt x="13873" y="6220"/>
                </a:lnTo>
                <a:close/>
                <a:moveTo>
                  <a:pt x="4726" y="6318"/>
                </a:moveTo>
                <a:lnTo>
                  <a:pt x="4726" y="13457"/>
                </a:lnTo>
                <a:cubicBezTo>
                  <a:pt x="2677" y="12648"/>
                  <a:pt x="1129" y="10864"/>
                  <a:pt x="641" y="8674"/>
                </a:cubicBezTo>
                <a:lnTo>
                  <a:pt x="4726" y="6318"/>
                </a:lnTo>
                <a:close/>
                <a:moveTo>
                  <a:pt x="5200" y="8912"/>
                </a:moveTo>
                <a:lnTo>
                  <a:pt x="7083" y="9999"/>
                </a:lnTo>
                <a:lnTo>
                  <a:pt x="7097" y="9999"/>
                </a:lnTo>
                <a:lnTo>
                  <a:pt x="11378" y="12481"/>
                </a:lnTo>
                <a:cubicBezTo>
                  <a:pt x="10235" y="13387"/>
                  <a:pt x="8785" y="13931"/>
                  <a:pt x="7208" y="13931"/>
                </a:cubicBezTo>
                <a:cubicBezTo>
                  <a:pt x="6511" y="13931"/>
                  <a:pt x="5829" y="13833"/>
                  <a:pt x="5200" y="13638"/>
                </a:cubicBezTo>
                <a:lnTo>
                  <a:pt x="5200" y="8912"/>
                </a:lnTo>
                <a:close/>
                <a:moveTo>
                  <a:pt x="7208" y="1"/>
                </a:moveTo>
                <a:cubicBezTo>
                  <a:pt x="5438" y="1"/>
                  <a:pt x="3765" y="629"/>
                  <a:pt x="2454" y="1786"/>
                </a:cubicBezTo>
                <a:cubicBezTo>
                  <a:pt x="2343" y="1884"/>
                  <a:pt x="2217" y="1995"/>
                  <a:pt x="2105" y="2107"/>
                </a:cubicBezTo>
                <a:cubicBezTo>
                  <a:pt x="753" y="3474"/>
                  <a:pt x="0" y="5272"/>
                  <a:pt x="0" y="7210"/>
                </a:cubicBezTo>
                <a:cubicBezTo>
                  <a:pt x="0" y="9135"/>
                  <a:pt x="753" y="10933"/>
                  <a:pt x="2105" y="12299"/>
                </a:cubicBezTo>
                <a:cubicBezTo>
                  <a:pt x="3471" y="13666"/>
                  <a:pt x="5284" y="14419"/>
                  <a:pt x="7208" y="14419"/>
                </a:cubicBezTo>
                <a:cubicBezTo>
                  <a:pt x="9133" y="14419"/>
                  <a:pt x="10945" y="13666"/>
                  <a:pt x="12298" y="12299"/>
                </a:cubicBezTo>
                <a:cubicBezTo>
                  <a:pt x="13665" y="10933"/>
                  <a:pt x="14418" y="9135"/>
                  <a:pt x="14418" y="7210"/>
                </a:cubicBezTo>
                <a:cubicBezTo>
                  <a:pt x="14418" y="5272"/>
                  <a:pt x="13665" y="3474"/>
                  <a:pt x="12298" y="2107"/>
                </a:cubicBezTo>
                <a:cubicBezTo>
                  <a:pt x="10945" y="741"/>
                  <a:pt x="9133" y="1"/>
                  <a:pt x="720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nvGrpSpPr>
          <p:cNvPr id="153" name="Google Shape;153;p5"/>
          <p:cNvGrpSpPr/>
          <p:nvPr/>
        </p:nvGrpSpPr>
        <p:grpSpPr>
          <a:xfrm>
            <a:off x="1391527" y="5418236"/>
            <a:ext cx="327643" cy="342540"/>
            <a:chOff x="2306082" y="5265762"/>
            <a:chExt cx="298699" cy="312280"/>
          </a:xfrm>
        </p:grpSpPr>
        <p:sp>
          <p:nvSpPr>
            <p:cNvPr id="154" name="Google Shape;154;p5"/>
            <p:cNvSpPr/>
            <p:nvPr/>
          </p:nvSpPr>
          <p:spPr>
            <a:xfrm>
              <a:off x="2359532" y="5326165"/>
              <a:ext cx="191496" cy="191474"/>
            </a:xfrm>
            <a:custGeom>
              <a:rect b="b" l="l" r="r" t="t"/>
              <a:pathLst>
                <a:path extrusionOk="0" h="8841" w="8842">
                  <a:moveTo>
                    <a:pt x="4421" y="475"/>
                  </a:moveTo>
                  <a:cubicBezTo>
                    <a:pt x="6596" y="475"/>
                    <a:pt x="8367" y="2246"/>
                    <a:pt x="8367" y="4421"/>
                  </a:cubicBezTo>
                  <a:cubicBezTo>
                    <a:pt x="8367" y="6596"/>
                    <a:pt x="6596" y="8367"/>
                    <a:pt x="4421" y="8367"/>
                  </a:cubicBezTo>
                  <a:cubicBezTo>
                    <a:pt x="2245" y="8367"/>
                    <a:pt x="475" y="6596"/>
                    <a:pt x="475" y="4421"/>
                  </a:cubicBezTo>
                  <a:cubicBezTo>
                    <a:pt x="475" y="2246"/>
                    <a:pt x="2245" y="475"/>
                    <a:pt x="4421" y="475"/>
                  </a:cubicBezTo>
                  <a:close/>
                  <a:moveTo>
                    <a:pt x="4421" y="0"/>
                  </a:moveTo>
                  <a:cubicBezTo>
                    <a:pt x="1981" y="0"/>
                    <a:pt x="1" y="1980"/>
                    <a:pt x="1" y="4421"/>
                  </a:cubicBezTo>
                  <a:cubicBezTo>
                    <a:pt x="1" y="6861"/>
                    <a:pt x="1981" y="8841"/>
                    <a:pt x="4421" y="8841"/>
                  </a:cubicBezTo>
                  <a:cubicBezTo>
                    <a:pt x="6861" y="8841"/>
                    <a:pt x="8841" y="6861"/>
                    <a:pt x="8841" y="4421"/>
                  </a:cubicBezTo>
                  <a:cubicBezTo>
                    <a:pt x="8841" y="1980"/>
                    <a:pt x="6861" y="0"/>
                    <a:pt x="442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5" name="Google Shape;155;p5"/>
            <p:cNvSpPr/>
            <p:nvPr/>
          </p:nvSpPr>
          <p:spPr>
            <a:xfrm>
              <a:off x="2450147" y="5527883"/>
              <a:ext cx="10287" cy="50159"/>
            </a:xfrm>
            <a:custGeom>
              <a:rect b="b" l="l" r="r" t="t"/>
              <a:pathLst>
                <a:path extrusionOk="0" h="2316" w="475">
                  <a:moveTo>
                    <a:pt x="237" y="1"/>
                  </a:moveTo>
                  <a:cubicBezTo>
                    <a:pt x="112" y="1"/>
                    <a:pt x="0" y="112"/>
                    <a:pt x="0" y="238"/>
                  </a:cubicBezTo>
                  <a:lnTo>
                    <a:pt x="0" y="2079"/>
                  </a:lnTo>
                  <a:cubicBezTo>
                    <a:pt x="0" y="2204"/>
                    <a:pt x="112" y="2316"/>
                    <a:pt x="237" y="2316"/>
                  </a:cubicBezTo>
                  <a:cubicBezTo>
                    <a:pt x="376" y="2316"/>
                    <a:pt x="474" y="2204"/>
                    <a:pt x="474" y="2079"/>
                  </a:cubicBezTo>
                  <a:lnTo>
                    <a:pt x="474" y="238"/>
                  </a:lnTo>
                  <a:cubicBezTo>
                    <a:pt x="474" y="112"/>
                    <a:pt x="376"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6" name="Google Shape;156;p5"/>
            <p:cNvSpPr/>
            <p:nvPr/>
          </p:nvSpPr>
          <p:spPr>
            <a:xfrm>
              <a:off x="2514773" y="5506615"/>
              <a:ext cx="35042" cy="42427"/>
            </a:xfrm>
            <a:custGeom>
              <a:rect b="b" l="l" r="r" t="t"/>
              <a:pathLst>
                <a:path extrusionOk="0" h="1959" w="1618">
                  <a:moveTo>
                    <a:pt x="272" y="1"/>
                  </a:moveTo>
                  <a:cubicBezTo>
                    <a:pt x="225" y="1"/>
                    <a:pt x="178" y="16"/>
                    <a:pt x="139" y="49"/>
                  </a:cubicBezTo>
                  <a:cubicBezTo>
                    <a:pt x="28" y="118"/>
                    <a:pt x="0" y="272"/>
                    <a:pt x="84" y="384"/>
                  </a:cubicBezTo>
                  <a:lnTo>
                    <a:pt x="1157" y="1862"/>
                  </a:lnTo>
                  <a:cubicBezTo>
                    <a:pt x="1213" y="1931"/>
                    <a:pt x="1283" y="1959"/>
                    <a:pt x="1352" y="1959"/>
                  </a:cubicBezTo>
                  <a:cubicBezTo>
                    <a:pt x="1408" y="1959"/>
                    <a:pt x="1450" y="1946"/>
                    <a:pt x="1491" y="1918"/>
                  </a:cubicBezTo>
                  <a:cubicBezTo>
                    <a:pt x="1603" y="1847"/>
                    <a:pt x="1617" y="1695"/>
                    <a:pt x="1547" y="1583"/>
                  </a:cubicBezTo>
                  <a:lnTo>
                    <a:pt x="460" y="105"/>
                  </a:lnTo>
                  <a:cubicBezTo>
                    <a:pt x="418" y="37"/>
                    <a:pt x="345" y="1"/>
                    <a:pt x="27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7" name="Google Shape;157;p5"/>
            <p:cNvSpPr/>
            <p:nvPr/>
          </p:nvSpPr>
          <p:spPr>
            <a:xfrm>
              <a:off x="2555229" y="5451042"/>
              <a:ext cx="49552" cy="22524"/>
            </a:xfrm>
            <a:custGeom>
              <a:rect b="b" l="l" r="r" t="t"/>
              <a:pathLst>
                <a:path extrusionOk="0" h="1040" w="2288">
                  <a:moveTo>
                    <a:pt x="284" y="0"/>
                  </a:moveTo>
                  <a:cubicBezTo>
                    <a:pt x="179" y="0"/>
                    <a:pt x="77" y="56"/>
                    <a:pt x="42" y="161"/>
                  </a:cubicBezTo>
                  <a:cubicBezTo>
                    <a:pt x="0" y="286"/>
                    <a:pt x="70" y="425"/>
                    <a:pt x="196" y="468"/>
                  </a:cubicBezTo>
                  <a:lnTo>
                    <a:pt x="1938" y="1039"/>
                  </a:lnTo>
                  <a:lnTo>
                    <a:pt x="2022" y="1039"/>
                  </a:lnTo>
                  <a:cubicBezTo>
                    <a:pt x="2120" y="1039"/>
                    <a:pt x="2217" y="983"/>
                    <a:pt x="2245" y="886"/>
                  </a:cubicBezTo>
                  <a:cubicBezTo>
                    <a:pt x="2287" y="760"/>
                    <a:pt x="2217" y="621"/>
                    <a:pt x="2092" y="579"/>
                  </a:cubicBezTo>
                  <a:lnTo>
                    <a:pt x="349" y="7"/>
                  </a:lnTo>
                  <a:cubicBezTo>
                    <a:pt x="327" y="2"/>
                    <a:pt x="306" y="0"/>
                    <a:pt x="2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8" name="Google Shape;158;p5"/>
            <p:cNvSpPr/>
            <p:nvPr/>
          </p:nvSpPr>
          <p:spPr>
            <a:xfrm>
              <a:off x="2555229" y="5370000"/>
              <a:ext cx="49552" cy="22632"/>
            </a:xfrm>
            <a:custGeom>
              <a:rect b="b" l="l" r="r" t="t"/>
              <a:pathLst>
                <a:path extrusionOk="0" h="1045" w="2288">
                  <a:moveTo>
                    <a:pt x="2013" y="0"/>
                  </a:moveTo>
                  <a:cubicBezTo>
                    <a:pt x="1988" y="0"/>
                    <a:pt x="1963" y="4"/>
                    <a:pt x="1938" y="12"/>
                  </a:cubicBezTo>
                  <a:lnTo>
                    <a:pt x="196" y="585"/>
                  </a:lnTo>
                  <a:cubicBezTo>
                    <a:pt x="70" y="626"/>
                    <a:pt x="0" y="752"/>
                    <a:pt x="42" y="877"/>
                  </a:cubicBezTo>
                  <a:cubicBezTo>
                    <a:pt x="70" y="988"/>
                    <a:pt x="168" y="1044"/>
                    <a:pt x="265" y="1044"/>
                  </a:cubicBezTo>
                  <a:cubicBezTo>
                    <a:pt x="293" y="1044"/>
                    <a:pt x="321" y="1044"/>
                    <a:pt x="349" y="1031"/>
                  </a:cubicBezTo>
                  <a:lnTo>
                    <a:pt x="2092" y="473"/>
                  </a:lnTo>
                  <a:cubicBezTo>
                    <a:pt x="2217" y="431"/>
                    <a:pt x="2287" y="291"/>
                    <a:pt x="2245" y="166"/>
                  </a:cubicBezTo>
                  <a:cubicBezTo>
                    <a:pt x="2212" y="65"/>
                    <a:pt x="2115" y="0"/>
                    <a:pt x="201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59" name="Google Shape;159;p5"/>
            <p:cNvSpPr/>
            <p:nvPr/>
          </p:nvSpPr>
          <p:spPr>
            <a:xfrm>
              <a:off x="2514773" y="5294610"/>
              <a:ext cx="35042" cy="42449"/>
            </a:xfrm>
            <a:custGeom>
              <a:rect b="b" l="l" r="r" t="t"/>
              <a:pathLst>
                <a:path extrusionOk="0" h="1960" w="1618">
                  <a:moveTo>
                    <a:pt x="1347" y="0"/>
                  </a:moveTo>
                  <a:cubicBezTo>
                    <a:pt x="1276" y="0"/>
                    <a:pt x="1206" y="33"/>
                    <a:pt x="1157" y="91"/>
                  </a:cubicBezTo>
                  <a:lnTo>
                    <a:pt x="84" y="1584"/>
                  </a:lnTo>
                  <a:cubicBezTo>
                    <a:pt x="0" y="1695"/>
                    <a:pt x="28" y="1835"/>
                    <a:pt x="139" y="1918"/>
                  </a:cubicBezTo>
                  <a:cubicBezTo>
                    <a:pt x="181" y="1946"/>
                    <a:pt x="223" y="1959"/>
                    <a:pt x="279" y="1959"/>
                  </a:cubicBezTo>
                  <a:cubicBezTo>
                    <a:pt x="348" y="1959"/>
                    <a:pt x="418" y="1932"/>
                    <a:pt x="460" y="1862"/>
                  </a:cubicBezTo>
                  <a:lnTo>
                    <a:pt x="1547" y="370"/>
                  </a:lnTo>
                  <a:cubicBezTo>
                    <a:pt x="1617" y="273"/>
                    <a:pt x="1603" y="119"/>
                    <a:pt x="1491" y="50"/>
                  </a:cubicBezTo>
                  <a:cubicBezTo>
                    <a:pt x="1446" y="16"/>
                    <a:pt x="1396" y="0"/>
                    <a:pt x="13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0" name="Google Shape;160;p5"/>
            <p:cNvSpPr/>
            <p:nvPr/>
          </p:nvSpPr>
          <p:spPr>
            <a:xfrm>
              <a:off x="2450147" y="5265762"/>
              <a:ext cx="10287" cy="50159"/>
            </a:xfrm>
            <a:custGeom>
              <a:rect b="b" l="l" r="r" t="t"/>
              <a:pathLst>
                <a:path extrusionOk="0" h="2316" w="475">
                  <a:moveTo>
                    <a:pt x="237" y="1"/>
                  </a:moveTo>
                  <a:cubicBezTo>
                    <a:pt x="112" y="1"/>
                    <a:pt x="0" y="99"/>
                    <a:pt x="0" y="238"/>
                  </a:cubicBezTo>
                  <a:lnTo>
                    <a:pt x="0" y="2079"/>
                  </a:lnTo>
                  <a:cubicBezTo>
                    <a:pt x="0" y="2204"/>
                    <a:pt x="112" y="2315"/>
                    <a:pt x="237" y="2315"/>
                  </a:cubicBezTo>
                  <a:cubicBezTo>
                    <a:pt x="376" y="2315"/>
                    <a:pt x="474" y="2204"/>
                    <a:pt x="474" y="2079"/>
                  </a:cubicBezTo>
                  <a:lnTo>
                    <a:pt x="474" y="238"/>
                  </a:lnTo>
                  <a:cubicBezTo>
                    <a:pt x="474" y="99"/>
                    <a:pt x="376"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1" name="Google Shape;161;p5"/>
            <p:cNvSpPr/>
            <p:nvPr/>
          </p:nvSpPr>
          <p:spPr>
            <a:xfrm>
              <a:off x="2360745" y="5294610"/>
              <a:ext cx="35063" cy="42449"/>
            </a:xfrm>
            <a:custGeom>
              <a:rect b="b" l="l" r="r" t="t"/>
              <a:pathLst>
                <a:path extrusionOk="0" h="1960" w="1619">
                  <a:moveTo>
                    <a:pt x="274" y="0"/>
                  </a:moveTo>
                  <a:cubicBezTo>
                    <a:pt x="223" y="0"/>
                    <a:pt x="171" y="16"/>
                    <a:pt x="126" y="50"/>
                  </a:cubicBezTo>
                  <a:cubicBezTo>
                    <a:pt x="29" y="119"/>
                    <a:pt x="1" y="273"/>
                    <a:pt x="70" y="370"/>
                  </a:cubicBezTo>
                  <a:lnTo>
                    <a:pt x="1157" y="1862"/>
                  </a:lnTo>
                  <a:cubicBezTo>
                    <a:pt x="1200" y="1932"/>
                    <a:pt x="1284" y="1959"/>
                    <a:pt x="1353" y="1959"/>
                  </a:cubicBezTo>
                  <a:cubicBezTo>
                    <a:pt x="1395" y="1959"/>
                    <a:pt x="1451" y="1946"/>
                    <a:pt x="1492" y="1918"/>
                  </a:cubicBezTo>
                  <a:cubicBezTo>
                    <a:pt x="1590" y="1835"/>
                    <a:pt x="1618" y="1695"/>
                    <a:pt x="1548" y="1584"/>
                  </a:cubicBezTo>
                  <a:lnTo>
                    <a:pt x="460" y="91"/>
                  </a:lnTo>
                  <a:cubicBezTo>
                    <a:pt x="419" y="33"/>
                    <a:pt x="348" y="0"/>
                    <a:pt x="2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2" name="Google Shape;162;p5"/>
            <p:cNvSpPr/>
            <p:nvPr/>
          </p:nvSpPr>
          <p:spPr>
            <a:xfrm>
              <a:off x="2306082" y="5370000"/>
              <a:ext cx="49249" cy="22632"/>
            </a:xfrm>
            <a:custGeom>
              <a:rect b="b" l="l" r="r" t="t"/>
              <a:pathLst>
                <a:path extrusionOk="0" h="1045" w="2274">
                  <a:moveTo>
                    <a:pt x="261" y="0"/>
                  </a:moveTo>
                  <a:cubicBezTo>
                    <a:pt x="159" y="0"/>
                    <a:pt x="62" y="65"/>
                    <a:pt x="28" y="166"/>
                  </a:cubicBezTo>
                  <a:cubicBezTo>
                    <a:pt x="0" y="291"/>
                    <a:pt x="56" y="431"/>
                    <a:pt x="182" y="473"/>
                  </a:cubicBezTo>
                  <a:lnTo>
                    <a:pt x="1939" y="1031"/>
                  </a:lnTo>
                  <a:cubicBezTo>
                    <a:pt x="1967" y="1044"/>
                    <a:pt x="1980" y="1044"/>
                    <a:pt x="2008" y="1044"/>
                  </a:cubicBezTo>
                  <a:cubicBezTo>
                    <a:pt x="2106" y="1044"/>
                    <a:pt x="2203" y="988"/>
                    <a:pt x="2231" y="877"/>
                  </a:cubicBezTo>
                  <a:cubicBezTo>
                    <a:pt x="2274" y="752"/>
                    <a:pt x="2203" y="626"/>
                    <a:pt x="2079" y="585"/>
                  </a:cubicBezTo>
                  <a:lnTo>
                    <a:pt x="335" y="12"/>
                  </a:lnTo>
                  <a:cubicBezTo>
                    <a:pt x="310" y="4"/>
                    <a:pt x="285" y="0"/>
                    <a:pt x="2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3" name="Google Shape;163;p5"/>
            <p:cNvSpPr/>
            <p:nvPr/>
          </p:nvSpPr>
          <p:spPr>
            <a:xfrm>
              <a:off x="2306082" y="5451042"/>
              <a:ext cx="49249" cy="22524"/>
            </a:xfrm>
            <a:custGeom>
              <a:rect b="b" l="l" r="r" t="t"/>
              <a:pathLst>
                <a:path extrusionOk="0" h="1040" w="2274">
                  <a:moveTo>
                    <a:pt x="2002" y="0"/>
                  </a:moveTo>
                  <a:cubicBezTo>
                    <a:pt x="1981" y="0"/>
                    <a:pt x="1960" y="2"/>
                    <a:pt x="1939" y="7"/>
                  </a:cubicBezTo>
                  <a:lnTo>
                    <a:pt x="182" y="579"/>
                  </a:lnTo>
                  <a:cubicBezTo>
                    <a:pt x="56" y="621"/>
                    <a:pt x="0" y="760"/>
                    <a:pt x="28" y="886"/>
                  </a:cubicBezTo>
                  <a:cubicBezTo>
                    <a:pt x="71" y="983"/>
                    <a:pt x="154" y="1039"/>
                    <a:pt x="266" y="1039"/>
                  </a:cubicBezTo>
                  <a:lnTo>
                    <a:pt x="335" y="1039"/>
                  </a:lnTo>
                  <a:lnTo>
                    <a:pt x="2079" y="468"/>
                  </a:lnTo>
                  <a:cubicBezTo>
                    <a:pt x="2203" y="425"/>
                    <a:pt x="2274" y="286"/>
                    <a:pt x="2231" y="161"/>
                  </a:cubicBezTo>
                  <a:cubicBezTo>
                    <a:pt x="2197" y="56"/>
                    <a:pt x="2104" y="0"/>
                    <a:pt x="200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4" name="Google Shape;164;p5"/>
            <p:cNvSpPr/>
            <p:nvPr/>
          </p:nvSpPr>
          <p:spPr>
            <a:xfrm>
              <a:off x="2360745" y="5506615"/>
              <a:ext cx="35063" cy="42427"/>
            </a:xfrm>
            <a:custGeom>
              <a:rect b="b" l="l" r="r" t="t"/>
              <a:pathLst>
                <a:path extrusionOk="0" h="1959" w="1619">
                  <a:moveTo>
                    <a:pt x="1352" y="1"/>
                  </a:moveTo>
                  <a:cubicBezTo>
                    <a:pt x="1279" y="1"/>
                    <a:pt x="1208" y="37"/>
                    <a:pt x="1157" y="105"/>
                  </a:cubicBezTo>
                  <a:lnTo>
                    <a:pt x="70" y="1583"/>
                  </a:lnTo>
                  <a:cubicBezTo>
                    <a:pt x="1" y="1695"/>
                    <a:pt x="29" y="1847"/>
                    <a:pt x="126" y="1918"/>
                  </a:cubicBezTo>
                  <a:cubicBezTo>
                    <a:pt x="168" y="1946"/>
                    <a:pt x="224" y="1959"/>
                    <a:pt x="265" y="1959"/>
                  </a:cubicBezTo>
                  <a:cubicBezTo>
                    <a:pt x="349" y="1959"/>
                    <a:pt x="419" y="1931"/>
                    <a:pt x="460" y="1862"/>
                  </a:cubicBezTo>
                  <a:lnTo>
                    <a:pt x="1548" y="384"/>
                  </a:lnTo>
                  <a:cubicBezTo>
                    <a:pt x="1618" y="272"/>
                    <a:pt x="1590" y="118"/>
                    <a:pt x="1492" y="49"/>
                  </a:cubicBezTo>
                  <a:cubicBezTo>
                    <a:pt x="1448" y="16"/>
                    <a:pt x="1400" y="1"/>
                    <a:pt x="13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165" name="Google Shape;165;p5"/>
          <p:cNvSpPr txBox="1"/>
          <p:nvPr>
            <p:ph idx="4294967295" type="subTitle"/>
          </p:nvPr>
        </p:nvSpPr>
        <p:spPr>
          <a:xfrm>
            <a:off x="4823101" y="8638520"/>
            <a:ext cx="22797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2200" u="none" cap="none" strike="noStrike">
                <a:solidFill>
                  <a:schemeClr val="dk1"/>
                </a:solidFill>
                <a:latin typeface="Prata"/>
                <a:ea typeface="Prata"/>
                <a:cs typeface="Prata"/>
                <a:sym typeface="Prata"/>
              </a:rPr>
              <a:t>Loyalty</a:t>
            </a:r>
            <a:endParaRPr b="0" i="0" sz="2200" u="none" cap="none" strike="noStrike">
              <a:solidFill>
                <a:schemeClr val="dk1"/>
              </a:solidFill>
              <a:latin typeface="Prata"/>
              <a:ea typeface="Prata"/>
              <a:cs typeface="Prata"/>
              <a:sym typeface="Prata"/>
            </a:endParaRPr>
          </a:p>
        </p:txBody>
      </p:sp>
      <p:sp>
        <p:nvSpPr>
          <p:cNvPr id="166" name="Google Shape;166;p5"/>
          <p:cNvSpPr txBox="1"/>
          <p:nvPr>
            <p:ph idx="4294967295" type="subTitle"/>
          </p:nvPr>
        </p:nvSpPr>
        <p:spPr>
          <a:xfrm>
            <a:off x="4864801" y="8985015"/>
            <a:ext cx="2196300" cy="73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1600" u="none" cap="none" strike="noStrike">
                <a:solidFill>
                  <a:schemeClr val="dk1"/>
                </a:solidFill>
                <a:latin typeface="Raleway"/>
                <a:ea typeface="Raleway"/>
                <a:cs typeface="Raleway"/>
                <a:sym typeface="Raleway"/>
              </a:rPr>
              <a:t>Unswerving and faithful</a:t>
            </a:r>
            <a:endParaRPr/>
          </a:p>
        </p:txBody>
      </p:sp>
      <p:sp>
        <p:nvSpPr>
          <p:cNvPr id="167" name="Google Shape;167;p5"/>
          <p:cNvSpPr txBox="1"/>
          <p:nvPr>
            <p:ph idx="4294967295" type="subTitle"/>
          </p:nvPr>
        </p:nvSpPr>
        <p:spPr>
          <a:xfrm>
            <a:off x="4823101" y="6004407"/>
            <a:ext cx="22797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2200" u="none" cap="none" strike="noStrike">
                <a:solidFill>
                  <a:schemeClr val="dk1"/>
                </a:solidFill>
                <a:latin typeface="Prata"/>
                <a:ea typeface="Prata"/>
                <a:cs typeface="Prata"/>
                <a:sym typeface="Prata"/>
              </a:rPr>
              <a:t>Honesty</a:t>
            </a:r>
            <a:endParaRPr b="0" i="0" sz="2200" u="none" cap="none" strike="noStrike">
              <a:solidFill>
                <a:schemeClr val="dk1"/>
              </a:solidFill>
              <a:latin typeface="Prata"/>
              <a:ea typeface="Prata"/>
              <a:cs typeface="Prata"/>
              <a:sym typeface="Prata"/>
            </a:endParaRPr>
          </a:p>
        </p:txBody>
      </p:sp>
      <p:sp>
        <p:nvSpPr>
          <p:cNvPr id="168" name="Google Shape;168;p5"/>
          <p:cNvSpPr txBox="1"/>
          <p:nvPr>
            <p:ph idx="4294967295" type="subTitle"/>
          </p:nvPr>
        </p:nvSpPr>
        <p:spPr>
          <a:xfrm>
            <a:off x="4864801" y="6350906"/>
            <a:ext cx="2196300" cy="73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1600" u="none" cap="none" strike="noStrike">
                <a:solidFill>
                  <a:schemeClr val="dk1"/>
                </a:solidFill>
                <a:latin typeface="Raleway"/>
                <a:ea typeface="Raleway"/>
                <a:cs typeface="Raleway"/>
                <a:sym typeface="Raleway"/>
              </a:rPr>
              <a:t>Fairness and straightforwardness of conduct</a:t>
            </a:r>
            <a:endParaRPr b="0" i="0" sz="1600" u="none" cap="none" strike="noStrike">
              <a:solidFill>
                <a:schemeClr val="dk1"/>
              </a:solidFill>
              <a:latin typeface="Raleway"/>
              <a:ea typeface="Raleway"/>
              <a:cs typeface="Raleway"/>
              <a:sym typeface="Raleway"/>
            </a:endParaRPr>
          </a:p>
        </p:txBody>
      </p:sp>
      <p:sp>
        <p:nvSpPr>
          <p:cNvPr id="169" name="Google Shape;169;p5"/>
          <p:cNvSpPr/>
          <p:nvPr/>
        </p:nvSpPr>
        <p:spPr>
          <a:xfrm>
            <a:off x="5619601" y="5246156"/>
            <a:ext cx="686700" cy="686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5"/>
          <p:cNvSpPr/>
          <p:nvPr/>
        </p:nvSpPr>
        <p:spPr>
          <a:xfrm>
            <a:off x="5619601" y="7845578"/>
            <a:ext cx="686700" cy="686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1" name="Google Shape;171;p5"/>
          <p:cNvGrpSpPr/>
          <p:nvPr/>
        </p:nvGrpSpPr>
        <p:grpSpPr>
          <a:xfrm>
            <a:off x="5779572" y="8006001"/>
            <a:ext cx="366758" cy="365852"/>
            <a:chOff x="685906" y="1670249"/>
            <a:chExt cx="342189" cy="341344"/>
          </a:xfrm>
        </p:grpSpPr>
        <p:sp>
          <p:nvSpPr>
            <p:cNvPr id="172" name="Google Shape;172;p5"/>
            <p:cNvSpPr/>
            <p:nvPr/>
          </p:nvSpPr>
          <p:spPr>
            <a:xfrm>
              <a:off x="787696" y="1868350"/>
              <a:ext cx="42297" cy="41171"/>
            </a:xfrm>
            <a:custGeom>
              <a:rect b="b" l="l" r="r" t="t"/>
              <a:pathLst>
                <a:path extrusionOk="0" h="1901" w="1953">
                  <a:moveTo>
                    <a:pt x="260" y="1"/>
                  </a:moveTo>
                  <a:cubicBezTo>
                    <a:pt x="199" y="1"/>
                    <a:pt x="140" y="25"/>
                    <a:pt x="98" y="74"/>
                  </a:cubicBezTo>
                  <a:cubicBezTo>
                    <a:pt x="0" y="158"/>
                    <a:pt x="0" y="311"/>
                    <a:pt x="98" y="409"/>
                  </a:cubicBezTo>
                  <a:lnTo>
                    <a:pt x="1521" y="1831"/>
                  </a:lnTo>
                  <a:cubicBezTo>
                    <a:pt x="1576" y="1887"/>
                    <a:pt x="1632" y="1900"/>
                    <a:pt x="1688" y="1900"/>
                  </a:cubicBezTo>
                  <a:cubicBezTo>
                    <a:pt x="1757" y="1900"/>
                    <a:pt x="1813" y="1887"/>
                    <a:pt x="1855" y="1831"/>
                  </a:cubicBezTo>
                  <a:cubicBezTo>
                    <a:pt x="1952" y="1748"/>
                    <a:pt x="1952" y="1594"/>
                    <a:pt x="1855" y="1497"/>
                  </a:cubicBezTo>
                  <a:lnTo>
                    <a:pt x="433" y="74"/>
                  </a:lnTo>
                  <a:cubicBezTo>
                    <a:pt x="384" y="25"/>
                    <a:pt x="321" y="1"/>
                    <a:pt x="26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5"/>
            <p:cNvSpPr/>
            <p:nvPr/>
          </p:nvSpPr>
          <p:spPr>
            <a:xfrm>
              <a:off x="748734" y="1798288"/>
              <a:ext cx="151321" cy="150195"/>
            </a:xfrm>
            <a:custGeom>
              <a:rect b="b" l="l" r="r" t="t"/>
              <a:pathLst>
                <a:path extrusionOk="0" h="6935" w="6987">
                  <a:moveTo>
                    <a:pt x="3492" y="1"/>
                  </a:moveTo>
                  <a:cubicBezTo>
                    <a:pt x="3431" y="1"/>
                    <a:pt x="3368" y="25"/>
                    <a:pt x="3320" y="74"/>
                  </a:cubicBezTo>
                  <a:lnTo>
                    <a:pt x="2608" y="785"/>
                  </a:lnTo>
                  <a:cubicBezTo>
                    <a:pt x="2511" y="883"/>
                    <a:pt x="2511" y="1036"/>
                    <a:pt x="2608" y="1120"/>
                  </a:cubicBezTo>
                  <a:cubicBezTo>
                    <a:pt x="2657" y="1169"/>
                    <a:pt x="2720" y="1193"/>
                    <a:pt x="2781" y="1193"/>
                  </a:cubicBezTo>
                  <a:cubicBezTo>
                    <a:pt x="2842" y="1193"/>
                    <a:pt x="2901" y="1169"/>
                    <a:pt x="2942" y="1120"/>
                  </a:cubicBezTo>
                  <a:lnTo>
                    <a:pt x="3487" y="576"/>
                  </a:lnTo>
                  <a:lnTo>
                    <a:pt x="6387" y="3477"/>
                  </a:lnTo>
                  <a:lnTo>
                    <a:pt x="3487" y="6362"/>
                  </a:lnTo>
                  <a:lnTo>
                    <a:pt x="600" y="3477"/>
                  </a:lnTo>
                  <a:lnTo>
                    <a:pt x="2273" y="1803"/>
                  </a:lnTo>
                  <a:cubicBezTo>
                    <a:pt x="2371" y="1705"/>
                    <a:pt x="2371" y="1552"/>
                    <a:pt x="2273" y="1469"/>
                  </a:cubicBezTo>
                  <a:cubicBezTo>
                    <a:pt x="2225" y="1420"/>
                    <a:pt x="2166" y="1395"/>
                    <a:pt x="2106" y="1395"/>
                  </a:cubicBezTo>
                  <a:cubicBezTo>
                    <a:pt x="2047" y="1395"/>
                    <a:pt x="1988" y="1420"/>
                    <a:pt x="1939" y="1469"/>
                  </a:cubicBezTo>
                  <a:lnTo>
                    <a:pt x="98" y="3309"/>
                  </a:lnTo>
                  <a:cubicBezTo>
                    <a:pt x="1" y="3393"/>
                    <a:pt x="1" y="3546"/>
                    <a:pt x="98" y="3644"/>
                  </a:cubicBezTo>
                  <a:lnTo>
                    <a:pt x="3320" y="6864"/>
                  </a:lnTo>
                  <a:cubicBezTo>
                    <a:pt x="3375" y="6907"/>
                    <a:pt x="3431" y="6935"/>
                    <a:pt x="3487" y="6935"/>
                  </a:cubicBezTo>
                  <a:cubicBezTo>
                    <a:pt x="3556" y="6935"/>
                    <a:pt x="3612" y="6907"/>
                    <a:pt x="3654" y="6864"/>
                  </a:cubicBezTo>
                  <a:lnTo>
                    <a:pt x="6889" y="3644"/>
                  </a:lnTo>
                  <a:cubicBezTo>
                    <a:pt x="6986" y="3546"/>
                    <a:pt x="6986" y="3393"/>
                    <a:pt x="6889" y="3309"/>
                  </a:cubicBezTo>
                  <a:lnTo>
                    <a:pt x="3654" y="74"/>
                  </a:lnTo>
                  <a:cubicBezTo>
                    <a:pt x="3612" y="25"/>
                    <a:pt x="3553" y="1"/>
                    <a:pt x="34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5"/>
            <p:cNvSpPr/>
            <p:nvPr/>
          </p:nvSpPr>
          <p:spPr>
            <a:xfrm>
              <a:off x="726687" y="1887690"/>
              <a:ext cx="83966" cy="82840"/>
            </a:xfrm>
            <a:custGeom>
              <a:rect b="b" l="l" r="r" t="t"/>
              <a:pathLst>
                <a:path extrusionOk="0" h="3825" w="3877">
                  <a:moveTo>
                    <a:pt x="386" y="0"/>
                  </a:moveTo>
                  <a:cubicBezTo>
                    <a:pt x="325" y="0"/>
                    <a:pt x="265" y="25"/>
                    <a:pt x="224" y="74"/>
                  </a:cubicBezTo>
                  <a:lnTo>
                    <a:pt x="99" y="199"/>
                  </a:lnTo>
                  <a:cubicBezTo>
                    <a:pt x="0" y="297"/>
                    <a:pt x="0" y="436"/>
                    <a:pt x="99" y="533"/>
                  </a:cubicBezTo>
                  <a:cubicBezTo>
                    <a:pt x="140" y="584"/>
                    <a:pt x="202" y="609"/>
                    <a:pt x="264" y="609"/>
                  </a:cubicBezTo>
                  <a:cubicBezTo>
                    <a:pt x="304" y="609"/>
                    <a:pt x="344" y="598"/>
                    <a:pt x="378" y="576"/>
                  </a:cubicBezTo>
                  <a:lnTo>
                    <a:pt x="3278" y="3476"/>
                  </a:lnTo>
                  <a:cubicBezTo>
                    <a:pt x="3222" y="3560"/>
                    <a:pt x="3235" y="3685"/>
                    <a:pt x="3319" y="3768"/>
                  </a:cubicBezTo>
                  <a:cubicBezTo>
                    <a:pt x="3361" y="3811"/>
                    <a:pt x="3431" y="3824"/>
                    <a:pt x="3486" y="3824"/>
                  </a:cubicBezTo>
                  <a:cubicBezTo>
                    <a:pt x="3542" y="3824"/>
                    <a:pt x="3612" y="3811"/>
                    <a:pt x="3654" y="3768"/>
                  </a:cubicBezTo>
                  <a:lnTo>
                    <a:pt x="3780" y="3629"/>
                  </a:lnTo>
                  <a:cubicBezTo>
                    <a:pt x="3877" y="3545"/>
                    <a:pt x="3877" y="3392"/>
                    <a:pt x="3780" y="3294"/>
                  </a:cubicBezTo>
                  <a:lnTo>
                    <a:pt x="558" y="74"/>
                  </a:lnTo>
                  <a:cubicBezTo>
                    <a:pt x="510" y="25"/>
                    <a:pt x="447"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5"/>
            <p:cNvSpPr/>
            <p:nvPr/>
          </p:nvSpPr>
          <p:spPr>
            <a:xfrm>
              <a:off x="814270" y="1845783"/>
              <a:ext cx="37771" cy="37771"/>
            </a:xfrm>
            <a:custGeom>
              <a:rect b="b" l="l" r="r" t="t"/>
              <a:pathLst>
                <a:path extrusionOk="0" h="1744" w="1744">
                  <a:moveTo>
                    <a:pt x="865" y="475"/>
                  </a:moveTo>
                  <a:cubicBezTo>
                    <a:pt x="976" y="475"/>
                    <a:pt x="1074" y="516"/>
                    <a:pt x="1144" y="600"/>
                  </a:cubicBezTo>
                  <a:cubicBezTo>
                    <a:pt x="1227" y="670"/>
                    <a:pt x="1270" y="767"/>
                    <a:pt x="1270" y="879"/>
                  </a:cubicBezTo>
                  <a:cubicBezTo>
                    <a:pt x="1270" y="977"/>
                    <a:pt x="1227" y="1074"/>
                    <a:pt x="1144" y="1158"/>
                  </a:cubicBezTo>
                  <a:cubicBezTo>
                    <a:pt x="1067" y="1235"/>
                    <a:pt x="966" y="1273"/>
                    <a:pt x="865" y="1273"/>
                  </a:cubicBezTo>
                  <a:cubicBezTo>
                    <a:pt x="764" y="1273"/>
                    <a:pt x="663" y="1235"/>
                    <a:pt x="586" y="1158"/>
                  </a:cubicBezTo>
                  <a:cubicBezTo>
                    <a:pt x="433" y="1005"/>
                    <a:pt x="433" y="754"/>
                    <a:pt x="586" y="600"/>
                  </a:cubicBezTo>
                  <a:cubicBezTo>
                    <a:pt x="669" y="516"/>
                    <a:pt x="768" y="475"/>
                    <a:pt x="865" y="475"/>
                  </a:cubicBezTo>
                  <a:close/>
                  <a:moveTo>
                    <a:pt x="865" y="1"/>
                  </a:moveTo>
                  <a:cubicBezTo>
                    <a:pt x="642" y="1"/>
                    <a:pt x="418" y="98"/>
                    <a:pt x="251" y="252"/>
                  </a:cubicBezTo>
                  <a:cubicBezTo>
                    <a:pt x="84" y="419"/>
                    <a:pt x="0" y="642"/>
                    <a:pt x="0" y="879"/>
                  </a:cubicBezTo>
                  <a:cubicBezTo>
                    <a:pt x="0" y="1102"/>
                    <a:pt x="84" y="1325"/>
                    <a:pt x="251" y="1492"/>
                  </a:cubicBezTo>
                  <a:cubicBezTo>
                    <a:pt x="418" y="1660"/>
                    <a:pt x="642" y="1743"/>
                    <a:pt x="865" y="1743"/>
                  </a:cubicBezTo>
                  <a:cubicBezTo>
                    <a:pt x="1102" y="1743"/>
                    <a:pt x="1325" y="1660"/>
                    <a:pt x="1493" y="1492"/>
                  </a:cubicBezTo>
                  <a:cubicBezTo>
                    <a:pt x="1646" y="1325"/>
                    <a:pt x="1744" y="1102"/>
                    <a:pt x="1744" y="879"/>
                  </a:cubicBezTo>
                  <a:cubicBezTo>
                    <a:pt x="1744" y="642"/>
                    <a:pt x="1646" y="419"/>
                    <a:pt x="1493" y="252"/>
                  </a:cubicBezTo>
                  <a:cubicBezTo>
                    <a:pt x="1325" y="98"/>
                    <a:pt x="1102" y="1"/>
                    <a:pt x="86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5"/>
            <p:cNvSpPr/>
            <p:nvPr/>
          </p:nvSpPr>
          <p:spPr>
            <a:xfrm>
              <a:off x="685906" y="1670249"/>
              <a:ext cx="342189" cy="341344"/>
            </a:xfrm>
            <a:custGeom>
              <a:rect b="b" l="l" r="r" t="t"/>
              <a:pathLst>
                <a:path extrusionOk="0" h="15761" w="15800">
                  <a:moveTo>
                    <a:pt x="10515" y="576"/>
                  </a:moveTo>
                  <a:lnTo>
                    <a:pt x="15200" y="5261"/>
                  </a:lnTo>
                  <a:lnTo>
                    <a:pt x="5342" y="15119"/>
                  </a:lnTo>
                  <a:lnTo>
                    <a:pt x="4687" y="13711"/>
                  </a:lnTo>
                  <a:cubicBezTo>
                    <a:pt x="4659" y="13669"/>
                    <a:pt x="4616" y="13628"/>
                    <a:pt x="4575" y="13600"/>
                  </a:cubicBezTo>
                  <a:lnTo>
                    <a:pt x="2943" y="12832"/>
                  </a:lnTo>
                  <a:lnTo>
                    <a:pt x="2177" y="11201"/>
                  </a:lnTo>
                  <a:cubicBezTo>
                    <a:pt x="2149" y="11159"/>
                    <a:pt x="2107" y="11118"/>
                    <a:pt x="2065" y="11090"/>
                  </a:cubicBezTo>
                  <a:lnTo>
                    <a:pt x="656" y="10434"/>
                  </a:lnTo>
                  <a:lnTo>
                    <a:pt x="10515" y="576"/>
                  </a:lnTo>
                  <a:close/>
                  <a:moveTo>
                    <a:pt x="10520" y="1"/>
                  </a:moveTo>
                  <a:cubicBezTo>
                    <a:pt x="10459" y="1"/>
                    <a:pt x="10396" y="25"/>
                    <a:pt x="10348" y="74"/>
                  </a:cubicBezTo>
                  <a:lnTo>
                    <a:pt x="85" y="10337"/>
                  </a:lnTo>
                  <a:cubicBezTo>
                    <a:pt x="30" y="10393"/>
                    <a:pt x="0" y="10462"/>
                    <a:pt x="15" y="10545"/>
                  </a:cubicBezTo>
                  <a:cubicBezTo>
                    <a:pt x="30" y="10616"/>
                    <a:pt x="85" y="10685"/>
                    <a:pt x="154" y="10713"/>
                  </a:cubicBezTo>
                  <a:lnTo>
                    <a:pt x="1772" y="11494"/>
                  </a:lnTo>
                  <a:lnTo>
                    <a:pt x="2553" y="13111"/>
                  </a:lnTo>
                  <a:cubicBezTo>
                    <a:pt x="2567" y="13167"/>
                    <a:pt x="2609" y="13209"/>
                    <a:pt x="2664" y="13223"/>
                  </a:cubicBezTo>
                  <a:lnTo>
                    <a:pt x="4282" y="14003"/>
                  </a:lnTo>
                  <a:lnTo>
                    <a:pt x="5063" y="15621"/>
                  </a:lnTo>
                  <a:cubicBezTo>
                    <a:pt x="5091" y="15691"/>
                    <a:pt x="5161" y="15747"/>
                    <a:pt x="5230" y="15760"/>
                  </a:cubicBezTo>
                  <a:lnTo>
                    <a:pt x="5272" y="15760"/>
                  </a:lnTo>
                  <a:cubicBezTo>
                    <a:pt x="5342" y="15760"/>
                    <a:pt x="5397" y="15732"/>
                    <a:pt x="5440" y="15691"/>
                  </a:cubicBezTo>
                  <a:lnTo>
                    <a:pt x="15702" y="5429"/>
                  </a:lnTo>
                  <a:cubicBezTo>
                    <a:pt x="15799" y="5330"/>
                    <a:pt x="15799" y="5178"/>
                    <a:pt x="15702" y="5094"/>
                  </a:cubicBezTo>
                  <a:lnTo>
                    <a:pt x="10683" y="74"/>
                  </a:lnTo>
                  <a:cubicBezTo>
                    <a:pt x="10641" y="25"/>
                    <a:pt x="10581" y="1"/>
                    <a:pt x="1052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5"/>
            <p:cNvSpPr/>
            <p:nvPr/>
          </p:nvSpPr>
          <p:spPr>
            <a:xfrm>
              <a:off x="838136" y="1709146"/>
              <a:ext cx="151018" cy="149957"/>
            </a:xfrm>
            <a:custGeom>
              <a:rect b="b" l="l" r="r" t="t"/>
              <a:pathLst>
                <a:path extrusionOk="0" h="6924" w="6973">
                  <a:moveTo>
                    <a:pt x="3491" y="0"/>
                  </a:moveTo>
                  <a:cubicBezTo>
                    <a:pt x="3430" y="0"/>
                    <a:pt x="3367" y="21"/>
                    <a:pt x="3319" y="63"/>
                  </a:cubicBezTo>
                  <a:lnTo>
                    <a:pt x="97" y="3298"/>
                  </a:lnTo>
                  <a:cubicBezTo>
                    <a:pt x="0" y="3382"/>
                    <a:pt x="0" y="3534"/>
                    <a:pt x="97" y="3633"/>
                  </a:cubicBezTo>
                  <a:lnTo>
                    <a:pt x="3319" y="6853"/>
                  </a:lnTo>
                  <a:cubicBezTo>
                    <a:pt x="3360" y="6909"/>
                    <a:pt x="3430" y="6923"/>
                    <a:pt x="3486" y="6923"/>
                  </a:cubicBezTo>
                  <a:cubicBezTo>
                    <a:pt x="3542" y="6923"/>
                    <a:pt x="3611" y="6909"/>
                    <a:pt x="3654" y="6853"/>
                  </a:cubicBezTo>
                  <a:lnTo>
                    <a:pt x="4364" y="6143"/>
                  </a:lnTo>
                  <a:cubicBezTo>
                    <a:pt x="4462" y="6044"/>
                    <a:pt x="4462" y="5905"/>
                    <a:pt x="4364" y="5808"/>
                  </a:cubicBezTo>
                  <a:cubicBezTo>
                    <a:pt x="4322" y="5759"/>
                    <a:pt x="4263" y="5734"/>
                    <a:pt x="4202" y="5734"/>
                  </a:cubicBezTo>
                  <a:cubicBezTo>
                    <a:pt x="4141" y="5734"/>
                    <a:pt x="4079" y="5759"/>
                    <a:pt x="4029" y="5808"/>
                  </a:cubicBezTo>
                  <a:lnTo>
                    <a:pt x="3486" y="6351"/>
                  </a:lnTo>
                  <a:lnTo>
                    <a:pt x="599" y="3465"/>
                  </a:lnTo>
                  <a:lnTo>
                    <a:pt x="3486" y="578"/>
                  </a:lnTo>
                  <a:lnTo>
                    <a:pt x="6372" y="3465"/>
                  </a:lnTo>
                  <a:lnTo>
                    <a:pt x="4713" y="5139"/>
                  </a:lnTo>
                  <a:cubicBezTo>
                    <a:pt x="4615" y="5222"/>
                    <a:pt x="4615" y="5375"/>
                    <a:pt x="4713" y="5473"/>
                  </a:cubicBezTo>
                  <a:cubicBezTo>
                    <a:pt x="4755" y="5522"/>
                    <a:pt x="4814" y="5546"/>
                    <a:pt x="4875" y="5546"/>
                  </a:cubicBezTo>
                  <a:cubicBezTo>
                    <a:pt x="4936" y="5546"/>
                    <a:pt x="4999" y="5522"/>
                    <a:pt x="5048" y="5473"/>
                  </a:cubicBezTo>
                  <a:lnTo>
                    <a:pt x="6888" y="3633"/>
                  </a:lnTo>
                  <a:cubicBezTo>
                    <a:pt x="6972" y="3534"/>
                    <a:pt x="6972" y="3382"/>
                    <a:pt x="6888" y="3298"/>
                  </a:cubicBezTo>
                  <a:lnTo>
                    <a:pt x="3654" y="63"/>
                  </a:lnTo>
                  <a:cubicBezTo>
                    <a:pt x="3612" y="21"/>
                    <a:pt x="3552" y="0"/>
                    <a:pt x="34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5"/>
            <p:cNvSpPr/>
            <p:nvPr/>
          </p:nvSpPr>
          <p:spPr>
            <a:xfrm>
              <a:off x="877076" y="1778970"/>
              <a:ext cx="42297" cy="41474"/>
            </a:xfrm>
            <a:custGeom>
              <a:rect b="b" l="l" r="r" t="t"/>
              <a:pathLst>
                <a:path extrusionOk="0" h="1915" w="1953">
                  <a:moveTo>
                    <a:pt x="257" y="0"/>
                  </a:moveTo>
                  <a:cubicBezTo>
                    <a:pt x="196" y="0"/>
                    <a:pt x="133" y="25"/>
                    <a:pt x="84" y="74"/>
                  </a:cubicBezTo>
                  <a:cubicBezTo>
                    <a:pt x="0" y="158"/>
                    <a:pt x="0" y="310"/>
                    <a:pt x="84" y="409"/>
                  </a:cubicBezTo>
                  <a:lnTo>
                    <a:pt x="1521" y="1844"/>
                  </a:lnTo>
                  <a:cubicBezTo>
                    <a:pt x="1562" y="1887"/>
                    <a:pt x="1632" y="1915"/>
                    <a:pt x="1688" y="1915"/>
                  </a:cubicBezTo>
                  <a:cubicBezTo>
                    <a:pt x="1744" y="1915"/>
                    <a:pt x="1813" y="1887"/>
                    <a:pt x="1856" y="1844"/>
                  </a:cubicBezTo>
                  <a:cubicBezTo>
                    <a:pt x="1953" y="1747"/>
                    <a:pt x="1953" y="1593"/>
                    <a:pt x="1856" y="1510"/>
                  </a:cubicBezTo>
                  <a:lnTo>
                    <a:pt x="419" y="74"/>
                  </a:lnTo>
                  <a:cubicBezTo>
                    <a:pt x="377" y="25"/>
                    <a:pt x="318" y="0"/>
                    <a:pt x="2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5"/>
            <p:cNvSpPr/>
            <p:nvPr/>
          </p:nvSpPr>
          <p:spPr>
            <a:xfrm>
              <a:off x="903650" y="1756468"/>
              <a:ext cx="39590" cy="37684"/>
            </a:xfrm>
            <a:custGeom>
              <a:rect b="b" l="l" r="r" t="t"/>
              <a:pathLst>
                <a:path extrusionOk="0" h="1740" w="1828">
                  <a:moveTo>
                    <a:pt x="865" y="485"/>
                  </a:moveTo>
                  <a:cubicBezTo>
                    <a:pt x="963" y="485"/>
                    <a:pt x="1075" y="513"/>
                    <a:pt x="1144" y="597"/>
                  </a:cubicBezTo>
                  <a:cubicBezTo>
                    <a:pt x="1298" y="750"/>
                    <a:pt x="1298" y="1001"/>
                    <a:pt x="1144" y="1154"/>
                  </a:cubicBezTo>
                  <a:cubicBezTo>
                    <a:pt x="1075" y="1225"/>
                    <a:pt x="977" y="1266"/>
                    <a:pt x="865" y="1266"/>
                  </a:cubicBezTo>
                  <a:cubicBezTo>
                    <a:pt x="753" y="1266"/>
                    <a:pt x="656" y="1225"/>
                    <a:pt x="586" y="1154"/>
                  </a:cubicBezTo>
                  <a:cubicBezTo>
                    <a:pt x="517" y="1085"/>
                    <a:pt x="475" y="987"/>
                    <a:pt x="475" y="875"/>
                  </a:cubicBezTo>
                  <a:cubicBezTo>
                    <a:pt x="475" y="764"/>
                    <a:pt x="517" y="667"/>
                    <a:pt x="586" y="597"/>
                  </a:cubicBezTo>
                  <a:cubicBezTo>
                    <a:pt x="656" y="513"/>
                    <a:pt x="768" y="485"/>
                    <a:pt x="865" y="485"/>
                  </a:cubicBezTo>
                  <a:close/>
                  <a:moveTo>
                    <a:pt x="865" y="1"/>
                  </a:moveTo>
                  <a:cubicBezTo>
                    <a:pt x="642" y="1"/>
                    <a:pt x="419" y="88"/>
                    <a:pt x="251" y="262"/>
                  </a:cubicBezTo>
                  <a:cubicBezTo>
                    <a:pt x="84" y="429"/>
                    <a:pt x="1" y="639"/>
                    <a:pt x="1" y="875"/>
                  </a:cubicBezTo>
                  <a:cubicBezTo>
                    <a:pt x="1" y="1113"/>
                    <a:pt x="84" y="1322"/>
                    <a:pt x="251" y="1489"/>
                  </a:cubicBezTo>
                  <a:cubicBezTo>
                    <a:pt x="419" y="1656"/>
                    <a:pt x="629" y="1740"/>
                    <a:pt x="865" y="1740"/>
                  </a:cubicBezTo>
                  <a:cubicBezTo>
                    <a:pt x="1103" y="1740"/>
                    <a:pt x="1311" y="1656"/>
                    <a:pt x="1479" y="1489"/>
                  </a:cubicBezTo>
                  <a:cubicBezTo>
                    <a:pt x="1828" y="1154"/>
                    <a:pt x="1828" y="597"/>
                    <a:pt x="1479" y="262"/>
                  </a:cubicBezTo>
                  <a:cubicBezTo>
                    <a:pt x="1311" y="88"/>
                    <a:pt x="1088" y="1"/>
                    <a:pt x="86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 name="Google Shape;180;p5"/>
          <p:cNvGrpSpPr/>
          <p:nvPr/>
        </p:nvGrpSpPr>
        <p:grpSpPr>
          <a:xfrm>
            <a:off x="5848799" y="5377250"/>
            <a:ext cx="228304" cy="424513"/>
            <a:chOff x="772904" y="2878586"/>
            <a:chExt cx="167932" cy="312279"/>
          </a:xfrm>
        </p:grpSpPr>
        <p:sp>
          <p:nvSpPr>
            <p:cNvPr id="181" name="Google Shape;181;p5"/>
            <p:cNvSpPr/>
            <p:nvPr/>
          </p:nvSpPr>
          <p:spPr>
            <a:xfrm>
              <a:off x="846583" y="2903340"/>
              <a:ext cx="20553" cy="21159"/>
            </a:xfrm>
            <a:custGeom>
              <a:rect b="b" l="l" r="r" t="t"/>
              <a:pathLst>
                <a:path extrusionOk="0" h="977" w="949">
                  <a:moveTo>
                    <a:pt x="475" y="1"/>
                  </a:moveTo>
                  <a:cubicBezTo>
                    <a:pt x="209" y="1"/>
                    <a:pt x="1" y="224"/>
                    <a:pt x="1" y="488"/>
                  </a:cubicBezTo>
                  <a:cubicBezTo>
                    <a:pt x="1" y="767"/>
                    <a:pt x="209" y="977"/>
                    <a:pt x="475" y="977"/>
                  </a:cubicBezTo>
                  <a:cubicBezTo>
                    <a:pt x="739" y="977"/>
                    <a:pt x="949" y="767"/>
                    <a:pt x="949" y="488"/>
                  </a:cubicBezTo>
                  <a:cubicBezTo>
                    <a:pt x="949" y="224"/>
                    <a:pt x="739" y="1"/>
                    <a:pt x="4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5"/>
            <p:cNvSpPr/>
            <p:nvPr/>
          </p:nvSpPr>
          <p:spPr>
            <a:xfrm>
              <a:off x="772904" y="2878586"/>
              <a:ext cx="167932" cy="312279"/>
            </a:xfrm>
            <a:custGeom>
              <a:rect b="b" l="l" r="r" t="t"/>
              <a:pathLst>
                <a:path extrusionOk="0" h="14419" w="7754">
                  <a:moveTo>
                    <a:pt x="5215" y="781"/>
                  </a:moveTo>
                  <a:lnTo>
                    <a:pt x="5215" y="2482"/>
                  </a:lnTo>
                  <a:lnTo>
                    <a:pt x="2538" y="2482"/>
                  </a:lnTo>
                  <a:lnTo>
                    <a:pt x="2538" y="781"/>
                  </a:lnTo>
                  <a:close/>
                  <a:moveTo>
                    <a:pt x="3639" y="6037"/>
                  </a:moveTo>
                  <a:lnTo>
                    <a:pt x="3639" y="9817"/>
                  </a:lnTo>
                  <a:lnTo>
                    <a:pt x="2343" y="9412"/>
                  </a:lnTo>
                  <a:lnTo>
                    <a:pt x="3639" y="6037"/>
                  </a:lnTo>
                  <a:close/>
                  <a:moveTo>
                    <a:pt x="4113" y="6037"/>
                  </a:moveTo>
                  <a:lnTo>
                    <a:pt x="5411" y="9412"/>
                  </a:lnTo>
                  <a:lnTo>
                    <a:pt x="4113" y="9817"/>
                  </a:lnTo>
                  <a:lnTo>
                    <a:pt x="4113" y="6037"/>
                  </a:lnTo>
                  <a:close/>
                  <a:moveTo>
                    <a:pt x="2942" y="0"/>
                  </a:moveTo>
                  <a:cubicBezTo>
                    <a:pt x="2803" y="0"/>
                    <a:pt x="2706" y="97"/>
                    <a:pt x="2706" y="237"/>
                  </a:cubicBezTo>
                  <a:lnTo>
                    <a:pt x="2706" y="307"/>
                  </a:lnTo>
                  <a:lnTo>
                    <a:pt x="2301" y="307"/>
                  </a:lnTo>
                  <a:cubicBezTo>
                    <a:pt x="2176" y="307"/>
                    <a:pt x="2064" y="419"/>
                    <a:pt x="2064" y="544"/>
                  </a:cubicBezTo>
                  <a:lnTo>
                    <a:pt x="2064" y="2719"/>
                  </a:lnTo>
                  <a:cubicBezTo>
                    <a:pt x="2064" y="2858"/>
                    <a:pt x="2176" y="2956"/>
                    <a:pt x="2301" y="2956"/>
                  </a:cubicBezTo>
                  <a:lnTo>
                    <a:pt x="3639" y="2956"/>
                  </a:lnTo>
                  <a:lnTo>
                    <a:pt x="3639" y="3500"/>
                  </a:lnTo>
                  <a:lnTo>
                    <a:pt x="1032" y="3500"/>
                  </a:lnTo>
                  <a:cubicBezTo>
                    <a:pt x="906" y="3500"/>
                    <a:pt x="795" y="3611"/>
                    <a:pt x="795" y="3737"/>
                  </a:cubicBezTo>
                  <a:cubicBezTo>
                    <a:pt x="795" y="3862"/>
                    <a:pt x="906" y="3974"/>
                    <a:pt x="1032" y="3974"/>
                  </a:cubicBezTo>
                  <a:lnTo>
                    <a:pt x="3639" y="3974"/>
                  </a:lnTo>
                  <a:lnTo>
                    <a:pt x="3639" y="4713"/>
                  </a:lnTo>
                  <a:lnTo>
                    <a:pt x="42" y="14083"/>
                  </a:lnTo>
                  <a:cubicBezTo>
                    <a:pt x="0" y="14208"/>
                    <a:pt x="56" y="14348"/>
                    <a:pt x="181" y="14390"/>
                  </a:cubicBezTo>
                  <a:cubicBezTo>
                    <a:pt x="211" y="14404"/>
                    <a:pt x="243" y="14410"/>
                    <a:pt x="273" y="14410"/>
                  </a:cubicBezTo>
                  <a:cubicBezTo>
                    <a:pt x="369" y="14410"/>
                    <a:pt x="457" y="14349"/>
                    <a:pt x="488" y="14264"/>
                  </a:cubicBezTo>
                  <a:lnTo>
                    <a:pt x="2176" y="9858"/>
                  </a:lnTo>
                  <a:lnTo>
                    <a:pt x="3639" y="10319"/>
                  </a:lnTo>
                  <a:lnTo>
                    <a:pt x="3639" y="14181"/>
                  </a:lnTo>
                  <a:cubicBezTo>
                    <a:pt x="3639" y="14307"/>
                    <a:pt x="3751" y="14418"/>
                    <a:pt x="3877" y="14418"/>
                  </a:cubicBezTo>
                  <a:cubicBezTo>
                    <a:pt x="4016" y="14418"/>
                    <a:pt x="4113" y="14307"/>
                    <a:pt x="4113" y="14181"/>
                  </a:cubicBezTo>
                  <a:lnTo>
                    <a:pt x="4113" y="10319"/>
                  </a:lnTo>
                  <a:lnTo>
                    <a:pt x="5578" y="9858"/>
                  </a:lnTo>
                  <a:lnTo>
                    <a:pt x="7265" y="14264"/>
                  </a:lnTo>
                  <a:cubicBezTo>
                    <a:pt x="7307" y="14348"/>
                    <a:pt x="7391" y="14418"/>
                    <a:pt x="7488" y="14418"/>
                  </a:cubicBezTo>
                  <a:cubicBezTo>
                    <a:pt x="7516" y="14418"/>
                    <a:pt x="7543" y="14404"/>
                    <a:pt x="7571" y="14390"/>
                  </a:cubicBezTo>
                  <a:cubicBezTo>
                    <a:pt x="7697" y="14348"/>
                    <a:pt x="7753" y="14208"/>
                    <a:pt x="7711" y="14083"/>
                  </a:cubicBezTo>
                  <a:lnTo>
                    <a:pt x="4113" y="4713"/>
                  </a:lnTo>
                  <a:lnTo>
                    <a:pt x="4113" y="2956"/>
                  </a:lnTo>
                  <a:lnTo>
                    <a:pt x="5452" y="2956"/>
                  </a:lnTo>
                  <a:cubicBezTo>
                    <a:pt x="5578" y="2956"/>
                    <a:pt x="5689" y="2858"/>
                    <a:pt x="5689" y="2719"/>
                  </a:cubicBezTo>
                  <a:lnTo>
                    <a:pt x="5689" y="544"/>
                  </a:lnTo>
                  <a:cubicBezTo>
                    <a:pt x="5689" y="419"/>
                    <a:pt x="5578" y="307"/>
                    <a:pt x="5452" y="307"/>
                  </a:cubicBezTo>
                  <a:lnTo>
                    <a:pt x="3180" y="307"/>
                  </a:lnTo>
                  <a:lnTo>
                    <a:pt x="3180" y="237"/>
                  </a:lnTo>
                  <a:cubicBezTo>
                    <a:pt x="3180" y="97"/>
                    <a:pt x="3068"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83" name="Google Shape;183;p5"/>
          <p:cNvCxnSpPr/>
          <p:nvPr/>
        </p:nvCxnSpPr>
        <p:spPr>
          <a:xfrm>
            <a:off x="605699" y="4724514"/>
            <a:ext cx="6174000" cy="0"/>
          </a:xfrm>
          <a:prstGeom prst="straightConnector1">
            <a:avLst/>
          </a:prstGeom>
          <a:noFill/>
          <a:ln cap="flat" cmpd="sng" w="9525">
            <a:solidFill>
              <a:schemeClr val="dk2"/>
            </a:solidFill>
            <a:prstDash val="dot"/>
            <a:round/>
            <a:headEnd len="sm" w="sm" type="none"/>
            <a:tailEnd len="sm" w="sm" type="none"/>
          </a:ln>
        </p:spPr>
      </p:cxnSp>
      <p:cxnSp>
        <p:nvCxnSpPr>
          <p:cNvPr id="184" name="Google Shape;184;p5"/>
          <p:cNvCxnSpPr/>
          <p:nvPr/>
        </p:nvCxnSpPr>
        <p:spPr>
          <a:xfrm>
            <a:off x="605699" y="7419344"/>
            <a:ext cx="6174000" cy="0"/>
          </a:xfrm>
          <a:prstGeom prst="straightConnector1">
            <a:avLst/>
          </a:prstGeom>
          <a:noFill/>
          <a:ln cap="flat" cmpd="sng" w="9525">
            <a:solidFill>
              <a:schemeClr val="dk2"/>
            </a:solidFill>
            <a:prstDash val="dot"/>
            <a:round/>
            <a:headEnd len="sm" w="sm" type="none"/>
            <a:tailEnd len="sm" w="sm" type="none"/>
          </a:ln>
        </p:spPr>
      </p:cxnSp>
      <p:sp>
        <p:nvSpPr>
          <p:cNvPr id="185" name="Google Shape;185;p5"/>
          <p:cNvSpPr txBox="1"/>
          <p:nvPr/>
        </p:nvSpPr>
        <p:spPr>
          <a:xfrm>
            <a:off x="457879" y="2947105"/>
            <a:ext cx="21963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2200" u="none" cap="none" strike="noStrike">
                <a:solidFill>
                  <a:schemeClr val="dk1"/>
                </a:solidFill>
                <a:latin typeface="Prata"/>
                <a:ea typeface="Prata"/>
                <a:cs typeface="Prata"/>
                <a:sym typeface="Prata"/>
              </a:rPr>
              <a:t>Agile</a:t>
            </a:r>
            <a:endParaRPr/>
          </a:p>
        </p:txBody>
      </p:sp>
      <p:sp>
        <p:nvSpPr>
          <p:cNvPr id="186" name="Google Shape;186;p5"/>
          <p:cNvSpPr txBox="1"/>
          <p:nvPr/>
        </p:nvSpPr>
        <p:spPr>
          <a:xfrm>
            <a:off x="457879" y="3293605"/>
            <a:ext cx="2196300" cy="73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1600" u="none" cap="none" strike="noStrike">
                <a:solidFill>
                  <a:schemeClr val="dk1"/>
                </a:solidFill>
                <a:latin typeface="Raleway"/>
                <a:ea typeface="Raleway"/>
                <a:cs typeface="Raleway"/>
                <a:sym typeface="Raleway"/>
              </a:rPr>
              <a:t>Quick, Resourceful and Adaptive</a:t>
            </a:r>
            <a:endParaRPr/>
          </a:p>
        </p:txBody>
      </p:sp>
      <p:sp>
        <p:nvSpPr>
          <p:cNvPr id="187" name="Google Shape;187;p5"/>
          <p:cNvSpPr txBox="1"/>
          <p:nvPr/>
        </p:nvSpPr>
        <p:spPr>
          <a:xfrm>
            <a:off x="2640832" y="2957270"/>
            <a:ext cx="22797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2200" u="none" cap="none" strike="noStrike">
                <a:solidFill>
                  <a:schemeClr val="dk1"/>
                </a:solidFill>
                <a:latin typeface="Prata"/>
                <a:ea typeface="Prata"/>
                <a:cs typeface="Prata"/>
                <a:sym typeface="Prata"/>
              </a:rPr>
              <a:t>Versatile</a:t>
            </a:r>
            <a:endParaRPr/>
          </a:p>
        </p:txBody>
      </p:sp>
      <p:sp>
        <p:nvSpPr>
          <p:cNvPr id="188" name="Google Shape;188;p5"/>
          <p:cNvSpPr txBox="1"/>
          <p:nvPr/>
        </p:nvSpPr>
        <p:spPr>
          <a:xfrm>
            <a:off x="2661680" y="3303765"/>
            <a:ext cx="2196300" cy="73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1600" u="none" cap="none" strike="noStrike">
                <a:solidFill>
                  <a:schemeClr val="dk1"/>
                </a:solidFill>
                <a:latin typeface="Raleway"/>
                <a:ea typeface="Raleway"/>
                <a:cs typeface="Raleway"/>
                <a:sym typeface="Raleway"/>
              </a:rPr>
              <a:t>Flexible and able to do different kinds of things </a:t>
            </a:r>
            <a:endParaRPr/>
          </a:p>
        </p:txBody>
      </p:sp>
      <p:sp>
        <p:nvSpPr>
          <p:cNvPr id="189" name="Google Shape;189;p5"/>
          <p:cNvSpPr/>
          <p:nvPr/>
        </p:nvSpPr>
        <p:spPr>
          <a:xfrm>
            <a:off x="1212679" y="2154168"/>
            <a:ext cx="686700" cy="686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5"/>
          <p:cNvSpPr/>
          <p:nvPr/>
        </p:nvSpPr>
        <p:spPr>
          <a:xfrm>
            <a:off x="3437332" y="2164328"/>
            <a:ext cx="686700" cy="686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5"/>
          <p:cNvSpPr txBox="1"/>
          <p:nvPr/>
        </p:nvSpPr>
        <p:spPr>
          <a:xfrm>
            <a:off x="4823781" y="2957270"/>
            <a:ext cx="22797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2200" u="none" cap="none" strike="noStrike">
                <a:solidFill>
                  <a:schemeClr val="dk1"/>
                </a:solidFill>
                <a:latin typeface="Prata"/>
                <a:ea typeface="Prata"/>
                <a:cs typeface="Prata"/>
                <a:sym typeface="Prata"/>
              </a:rPr>
              <a:t>Multitasking</a:t>
            </a:r>
            <a:endParaRPr/>
          </a:p>
        </p:txBody>
      </p:sp>
      <p:sp>
        <p:nvSpPr>
          <p:cNvPr id="192" name="Google Shape;192;p5"/>
          <p:cNvSpPr txBox="1"/>
          <p:nvPr/>
        </p:nvSpPr>
        <p:spPr>
          <a:xfrm>
            <a:off x="4865481" y="3303765"/>
            <a:ext cx="2196300" cy="73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Raleway"/>
              <a:buNone/>
            </a:pPr>
            <a:r>
              <a:rPr b="0" i="0" lang="en-US" sz="1600" u="none" cap="none" strike="noStrike">
                <a:solidFill>
                  <a:schemeClr val="dk1"/>
                </a:solidFill>
                <a:latin typeface="Raleway"/>
                <a:ea typeface="Raleway"/>
                <a:cs typeface="Raleway"/>
                <a:sym typeface="Raleway"/>
              </a:rPr>
              <a:t>A person who can perform or manage many tasks at the same time</a:t>
            </a:r>
            <a:endParaRPr/>
          </a:p>
        </p:txBody>
      </p:sp>
      <p:sp>
        <p:nvSpPr>
          <p:cNvPr id="193" name="Google Shape;193;p5"/>
          <p:cNvSpPr/>
          <p:nvPr/>
        </p:nvSpPr>
        <p:spPr>
          <a:xfrm>
            <a:off x="5620281" y="2164328"/>
            <a:ext cx="686700" cy="686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4" name="Google Shape;194;p5"/>
          <p:cNvGrpSpPr/>
          <p:nvPr/>
        </p:nvGrpSpPr>
        <p:grpSpPr>
          <a:xfrm>
            <a:off x="5780252" y="2324751"/>
            <a:ext cx="366758" cy="365852"/>
            <a:chOff x="685906" y="1670249"/>
            <a:chExt cx="342189" cy="341344"/>
          </a:xfrm>
        </p:grpSpPr>
        <p:sp>
          <p:nvSpPr>
            <p:cNvPr id="195" name="Google Shape;195;p5"/>
            <p:cNvSpPr/>
            <p:nvPr/>
          </p:nvSpPr>
          <p:spPr>
            <a:xfrm>
              <a:off x="787696" y="1868350"/>
              <a:ext cx="42297" cy="41171"/>
            </a:xfrm>
            <a:custGeom>
              <a:rect b="b" l="l" r="r" t="t"/>
              <a:pathLst>
                <a:path extrusionOk="0" h="1901" w="1953">
                  <a:moveTo>
                    <a:pt x="260" y="1"/>
                  </a:moveTo>
                  <a:cubicBezTo>
                    <a:pt x="199" y="1"/>
                    <a:pt x="140" y="25"/>
                    <a:pt x="98" y="74"/>
                  </a:cubicBezTo>
                  <a:cubicBezTo>
                    <a:pt x="0" y="158"/>
                    <a:pt x="0" y="311"/>
                    <a:pt x="98" y="409"/>
                  </a:cubicBezTo>
                  <a:lnTo>
                    <a:pt x="1521" y="1831"/>
                  </a:lnTo>
                  <a:cubicBezTo>
                    <a:pt x="1576" y="1887"/>
                    <a:pt x="1632" y="1900"/>
                    <a:pt x="1688" y="1900"/>
                  </a:cubicBezTo>
                  <a:cubicBezTo>
                    <a:pt x="1757" y="1900"/>
                    <a:pt x="1813" y="1887"/>
                    <a:pt x="1855" y="1831"/>
                  </a:cubicBezTo>
                  <a:cubicBezTo>
                    <a:pt x="1952" y="1748"/>
                    <a:pt x="1952" y="1594"/>
                    <a:pt x="1855" y="1497"/>
                  </a:cubicBezTo>
                  <a:lnTo>
                    <a:pt x="433" y="74"/>
                  </a:lnTo>
                  <a:cubicBezTo>
                    <a:pt x="384" y="25"/>
                    <a:pt x="321" y="1"/>
                    <a:pt x="26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5"/>
            <p:cNvSpPr/>
            <p:nvPr/>
          </p:nvSpPr>
          <p:spPr>
            <a:xfrm>
              <a:off x="748734" y="1798288"/>
              <a:ext cx="151321" cy="150195"/>
            </a:xfrm>
            <a:custGeom>
              <a:rect b="b" l="l" r="r" t="t"/>
              <a:pathLst>
                <a:path extrusionOk="0" h="6935" w="6987">
                  <a:moveTo>
                    <a:pt x="3492" y="1"/>
                  </a:moveTo>
                  <a:cubicBezTo>
                    <a:pt x="3431" y="1"/>
                    <a:pt x="3368" y="25"/>
                    <a:pt x="3320" y="74"/>
                  </a:cubicBezTo>
                  <a:lnTo>
                    <a:pt x="2608" y="785"/>
                  </a:lnTo>
                  <a:cubicBezTo>
                    <a:pt x="2511" y="883"/>
                    <a:pt x="2511" y="1036"/>
                    <a:pt x="2608" y="1120"/>
                  </a:cubicBezTo>
                  <a:cubicBezTo>
                    <a:pt x="2657" y="1169"/>
                    <a:pt x="2720" y="1193"/>
                    <a:pt x="2781" y="1193"/>
                  </a:cubicBezTo>
                  <a:cubicBezTo>
                    <a:pt x="2842" y="1193"/>
                    <a:pt x="2901" y="1169"/>
                    <a:pt x="2942" y="1120"/>
                  </a:cubicBezTo>
                  <a:lnTo>
                    <a:pt x="3487" y="576"/>
                  </a:lnTo>
                  <a:lnTo>
                    <a:pt x="6387" y="3477"/>
                  </a:lnTo>
                  <a:lnTo>
                    <a:pt x="3487" y="6362"/>
                  </a:lnTo>
                  <a:lnTo>
                    <a:pt x="600" y="3477"/>
                  </a:lnTo>
                  <a:lnTo>
                    <a:pt x="2273" y="1803"/>
                  </a:lnTo>
                  <a:cubicBezTo>
                    <a:pt x="2371" y="1705"/>
                    <a:pt x="2371" y="1552"/>
                    <a:pt x="2273" y="1469"/>
                  </a:cubicBezTo>
                  <a:cubicBezTo>
                    <a:pt x="2225" y="1420"/>
                    <a:pt x="2166" y="1395"/>
                    <a:pt x="2106" y="1395"/>
                  </a:cubicBezTo>
                  <a:cubicBezTo>
                    <a:pt x="2047" y="1395"/>
                    <a:pt x="1988" y="1420"/>
                    <a:pt x="1939" y="1469"/>
                  </a:cubicBezTo>
                  <a:lnTo>
                    <a:pt x="98" y="3309"/>
                  </a:lnTo>
                  <a:cubicBezTo>
                    <a:pt x="1" y="3393"/>
                    <a:pt x="1" y="3546"/>
                    <a:pt x="98" y="3644"/>
                  </a:cubicBezTo>
                  <a:lnTo>
                    <a:pt x="3320" y="6864"/>
                  </a:lnTo>
                  <a:cubicBezTo>
                    <a:pt x="3375" y="6907"/>
                    <a:pt x="3431" y="6935"/>
                    <a:pt x="3487" y="6935"/>
                  </a:cubicBezTo>
                  <a:cubicBezTo>
                    <a:pt x="3556" y="6935"/>
                    <a:pt x="3612" y="6907"/>
                    <a:pt x="3654" y="6864"/>
                  </a:cubicBezTo>
                  <a:lnTo>
                    <a:pt x="6889" y="3644"/>
                  </a:lnTo>
                  <a:cubicBezTo>
                    <a:pt x="6986" y="3546"/>
                    <a:pt x="6986" y="3393"/>
                    <a:pt x="6889" y="3309"/>
                  </a:cubicBezTo>
                  <a:lnTo>
                    <a:pt x="3654" y="74"/>
                  </a:lnTo>
                  <a:cubicBezTo>
                    <a:pt x="3612" y="25"/>
                    <a:pt x="3553" y="1"/>
                    <a:pt x="34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5"/>
            <p:cNvSpPr/>
            <p:nvPr/>
          </p:nvSpPr>
          <p:spPr>
            <a:xfrm>
              <a:off x="726687" y="1887690"/>
              <a:ext cx="83966" cy="82840"/>
            </a:xfrm>
            <a:custGeom>
              <a:rect b="b" l="l" r="r" t="t"/>
              <a:pathLst>
                <a:path extrusionOk="0" h="3825" w="3877">
                  <a:moveTo>
                    <a:pt x="386" y="0"/>
                  </a:moveTo>
                  <a:cubicBezTo>
                    <a:pt x="325" y="0"/>
                    <a:pt x="265" y="25"/>
                    <a:pt x="224" y="74"/>
                  </a:cubicBezTo>
                  <a:lnTo>
                    <a:pt x="99" y="199"/>
                  </a:lnTo>
                  <a:cubicBezTo>
                    <a:pt x="0" y="297"/>
                    <a:pt x="0" y="436"/>
                    <a:pt x="99" y="533"/>
                  </a:cubicBezTo>
                  <a:cubicBezTo>
                    <a:pt x="140" y="584"/>
                    <a:pt x="202" y="609"/>
                    <a:pt x="264" y="609"/>
                  </a:cubicBezTo>
                  <a:cubicBezTo>
                    <a:pt x="304" y="609"/>
                    <a:pt x="344" y="598"/>
                    <a:pt x="378" y="576"/>
                  </a:cubicBezTo>
                  <a:lnTo>
                    <a:pt x="3278" y="3476"/>
                  </a:lnTo>
                  <a:cubicBezTo>
                    <a:pt x="3222" y="3560"/>
                    <a:pt x="3235" y="3685"/>
                    <a:pt x="3319" y="3768"/>
                  </a:cubicBezTo>
                  <a:cubicBezTo>
                    <a:pt x="3361" y="3811"/>
                    <a:pt x="3431" y="3824"/>
                    <a:pt x="3486" y="3824"/>
                  </a:cubicBezTo>
                  <a:cubicBezTo>
                    <a:pt x="3542" y="3824"/>
                    <a:pt x="3612" y="3811"/>
                    <a:pt x="3654" y="3768"/>
                  </a:cubicBezTo>
                  <a:lnTo>
                    <a:pt x="3780" y="3629"/>
                  </a:lnTo>
                  <a:cubicBezTo>
                    <a:pt x="3877" y="3545"/>
                    <a:pt x="3877" y="3392"/>
                    <a:pt x="3780" y="3294"/>
                  </a:cubicBezTo>
                  <a:lnTo>
                    <a:pt x="558" y="74"/>
                  </a:lnTo>
                  <a:cubicBezTo>
                    <a:pt x="510" y="25"/>
                    <a:pt x="447"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5"/>
            <p:cNvSpPr/>
            <p:nvPr/>
          </p:nvSpPr>
          <p:spPr>
            <a:xfrm>
              <a:off x="814270" y="1845783"/>
              <a:ext cx="37771" cy="37771"/>
            </a:xfrm>
            <a:custGeom>
              <a:rect b="b" l="l" r="r" t="t"/>
              <a:pathLst>
                <a:path extrusionOk="0" h="1744" w="1744">
                  <a:moveTo>
                    <a:pt x="865" y="475"/>
                  </a:moveTo>
                  <a:cubicBezTo>
                    <a:pt x="976" y="475"/>
                    <a:pt x="1074" y="516"/>
                    <a:pt x="1144" y="600"/>
                  </a:cubicBezTo>
                  <a:cubicBezTo>
                    <a:pt x="1227" y="670"/>
                    <a:pt x="1270" y="767"/>
                    <a:pt x="1270" y="879"/>
                  </a:cubicBezTo>
                  <a:cubicBezTo>
                    <a:pt x="1270" y="977"/>
                    <a:pt x="1227" y="1074"/>
                    <a:pt x="1144" y="1158"/>
                  </a:cubicBezTo>
                  <a:cubicBezTo>
                    <a:pt x="1067" y="1235"/>
                    <a:pt x="966" y="1273"/>
                    <a:pt x="865" y="1273"/>
                  </a:cubicBezTo>
                  <a:cubicBezTo>
                    <a:pt x="764" y="1273"/>
                    <a:pt x="663" y="1235"/>
                    <a:pt x="586" y="1158"/>
                  </a:cubicBezTo>
                  <a:cubicBezTo>
                    <a:pt x="433" y="1005"/>
                    <a:pt x="433" y="754"/>
                    <a:pt x="586" y="600"/>
                  </a:cubicBezTo>
                  <a:cubicBezTo>
                    <a:pt x="669" y="516"/>
                    <a:pt x="768" y="475"/>
                    <a:pt x="865" y="475"/>
                  </a:cubicBezTo>
                  <a:close/>
                  <a:moveTo>
                    <a:pt x="865" y="1"/>
                  </a:moveTo>
                  <a:cubicBezTo>
                    <a:pt x="642" y="1"/>
                    <a:pt x="418" y="98"/>
                    <a:pt x="251" y="252"/>
                  </a:cubicBezTo>
                  <a:cubicBezTo>
                    <a:pt x="84" y="419"/>
                    <a:pt x="0" y="642"/>
                    <a:pt x="0" y="879"/>
                  </a:cubicBezTo>
                  <a:cubicBezTo>
                    <a:pt x="0" y="1102"/>
                    <a:pt x="84" y="1325"/>
                    <a:pt x="251" y="1492"/>
                  </a:cubicBezTo>
                  <a:cubicBezTo>
                    <a:pt x="418" y="1660"/>
                    <a:pt x="642" y="1743"/>
                    <a:pt x="865" y="1743"/>
                  </a:cubicBezTo>
                  <a:cubicBezTo>
                    <a:pt x="1102" y="1743"/>
                    <a:pt x="1325" y="1660"/>
                    <a:pt x="1493" y="1492"/>
                  </a:cubicBezTo>
                  <a:cubicBezTo>
                    <a:pt x="1646" y="1325"/>
                    <a:pt x="1744" y="1102"/>
                    <a:pt x="1744" y="879"/>
                  </a:cubicBezTo>
                  <a:cubicBezTo>
                    <a:pt x="1744" y="642"/>
                    <a:pt x="1646" y="419"/>
                    <a:pt x="1493" y="252"/>
                  </a:cubicBezTo>
                  <a:cubicBezTo>
                    <a:pt x="1325" y="98"/>
                    <a:pt x="1102" y="1"/>
                    <a:pt x="86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5"/>
            <p:cNvSpPr/>
            <p:nvPr/>
          </p:nvSpPr>
          <p:spPr>
            <a:xfrm>
              <a:off x="685906" y="1670249"/>
              <a:ext cx="342189" cy="341344"/>
            </a:xfrm>
            <a:custGeom>
              <a:rect b="b" l="l" r="r" t="t"/>
              <a:pathLst>
                <a:path extrusionOk="0" h="15761" w="15800">
                  <a:moveTo>
                    <a:pt x="10515" y="576"/>
                  </a:moveTo>
                  <a:lnTo>
                    <a:pt x="15200" y="5261"/>
                  </a:lnTo>
                  <a:lnTo>
                    <a:pt x="5342" y="15119"/>
                  </a:lnTo>
                  <a:lnTo>
                    <a:pt x="4687" y="13711"/>
                  </a:lnTo>
                  <a:cubicBezTo>
                    <a:pt x="4659" y="13669"/>
                    <a:pt x="4616" y="13628"/>
                    <a:pt x="4575" y="13600"/>
                  </a:cubicBezTo>
                  <a:lnTo>
                    <a:pt x="2943" y="12832"/>
                  </a:lnTo>
                  <a:lnTo>
                    <a:pt x="2177" y="11201"/>
                  </a:lnTo>
                  <a:cubicBezTo>
                    <a:pt x="2149" y="11159"/>
                    <a:pt x="2107" y="11118"/>
                    <a:pt x="2065" y="11090"/>
                  </a:cubicBezTo>
                  <a:lnTo>
                    <a:pt x="656" y="10434"/>
                  </a:lnTo>
                  <a:lnTo>
                    <a:pt x="10515" y="576"/>
                  </a:lnTo>
                  <a:close/>
                  <a:moveTo>
                    <a:pt x="10520" y="1"/>
                  </a:moveTo>
                  <a:cubicBezTo>
                    <a:pt x="10459" y="1"/>
                    <a:pt x="10396" y="25"/>
                    <a:pt x="10348" y="74"/>
                  </a:cubicBezTo>
                  <a:lnTo>
                    <a:pt x="85" y="10337"/>
                  </a:lnTo>
                  <a:cubicBezTo>
                    <a:pt x="30" y="10393"/>
                    <a:pt x="0" y="10462"/>
                    <a:pt x="15" y="10545"/>
                  </a:cubicBezTo>
                  <a:cubicBezTo>
                    <a:pt x="30" y="10616"/>
                    <a:pt x="85" y="10685"/>
                    <a:pt x="154" y="10713"/>
                  </a:cubicBezTo>
                  <a:lnTo>
                    <a:pt x="1772" y="11494"/>
                  </a:lnTo>
                  <a:lnTo>
                    <a:pt x="2553" y="13111"/>
                  </a:lnTo>
                  <a:cubicBezTo>
                    <a:pt x="2567" y="13167"/>
                    <a:pt x="2609" y="13209"/>
                    <a:pt x="2664" y="13223"/>
                  </a:cubicBezTo>
                  <a:lnTo>
                    <a:pt x="4282" y="14003"/>
                  </a:lnTo>
                  <a:lnTo>
                    <a:pt x="5063" y="15621"/>
                  </a:lnTo>
                  <a:cubicBezTo>
                    <a:pt x="5091" y="15691"/>
                    <a:pt x="5161" y="15747"/>
                    <a:pt x="5230" y="15760"/>
                  </a:cubicBezTo>
                  <a:lnTo>
                    <a:pt x="5272" y="15760"/>
                  </a:lnTo>
                  <a:cubicBezTo>
                    <a:pt x="5342" y="15760"/>
                    <a:pt x="5397" y="15732"/>
                    <a:pt x="5440" y="15691"/>
                  </a:cubicBezTo>
                  <a:lnTo>
                    <a:pt x="15702" y="5429"/>
                  </a:lnTo>
                  <a:cubicBezTo>
                    <a:pt x="15799" y="5330"/>
                    <a:pt x="15799" y="5178"/>
                    <a:pt x="15702" y="5094"/>
                  </a:cubicBezTo>
                  <a:lnTo>
                    <a:pt x="10683" y="74"/>
                  </a:lnTo>
                  <a:cubicBezTo>
                    <a:pt x="10641" y="25"/>
                    <a:pt x="10581" y="1"/>
                    <a:pt x="1052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5"/>
            <p:cNvSpPr/>
            <p:nvPr/>
          </p:nvSpPr>
          <p:spPr>
            <a:xfrm>
              <a:off x="838136" y="1709146"/>
              <a:ext cx="151018" cy="149957"/>
            </a:xfrm>
            <a:custGeom>
              <a:rect b="b" l="l" r="r" t="t"/>
              <a:pathLst>
                <a:path extrusionOk="0" h="6924" w="6973">
                  <a:moveTo>
                    <a:pt x="3491" y="0"/>
                  </a:moveTo>
                  <a:cubicBezTo>
                    <a:pt x="3430" y="0"/>
                    <a:pt x="3367" y="21"/>
                    <a:pt x="3319" y="63"/>
                  </a:cubicBezTo>
                  <a:lnTo>
                    <a:pt x="97" y="3298"/>
                  </a:lnTo>
                  <a:cubicBezTo>
                    <a:pt x="0" y="3382"/>
                    <a:pt x="0" y="3534"/>
                    <a:pt x="97" y="3633"/>
                  </a:cubicBezTo>
                  <a:lnTo>
                    <a:pt x="3319" y="6853"/>
                  </a:lnTo>
                  <a:cubicBezTo>
                    <a:pt x="3360" y="6909"/>
                    <a:pt x="3430" y="6923"/>
                    <a:pt x="3486" y="6923"/>
                  </a:cubicBezTo>
                  <a:cubicBezTo>
                    <a:pt x="3542" y="6923"/>
                    <a:pt x="3611" y="6909"/>
                    <a:pt x="3654" y="6853"/>
                  </a:cubicBezTo>
                  <a:lnTo>
                    <a:pt x="4364" y="6143"/>
                  </a:lnTo>
                  <a:cubicBezTo>
                    <a:pt x="4462" y="6044"/>
                    <a:pt x="4462" y="5905"/>
                    <a:pt x="4364" y="5808"/>
                  </a:cubicBezTo>
                  <a:cubicBezTo>
                    <a:pt x="4322" y="5759"/>
                    <a:pt x="4263" y="5734"/>
                    <a:pt x="4202" y="5734"/>
                  </a:cubicBezTo>
                  <a:cubicBezTo>
                    <a:pt x="4141" y="5734"/>
                    <a:pt x="4079" y="5759"/>
                    <a:pt x="4029" y="5808"/>
                  </a:cubicBezTo>
                  <a:lnTo>
                    <a:pt x="3486" y="6351"/>
                  </a:lnTo>
                  <a:lnTo>
                    <a:pt x="599" y="3465"/>
                  </a:lnTo>
                  <a:lnTo>
                    <a:pt x="3486" y="578"/>
                  </a:lnTo>
                  <a:lnTo>
                    <a:pt x="6372" y="3465"/>
                  </a:lnTo>
                  <a:lnTo>
                    <a:pt x="4713" y="5139"/>
                  </a:lnTo>
                  <a:cubicBezTo>
                    <a:pt x="4615" y="5222"/>
                    <a:pt x="4615" y="5375"/>
                    <a:pt x="4713" y="5473"/>
                  </a:cubicBezTo>
                  <a:cubicBezTo>
                    <a:pt x="4755" y="5522"/>
                    <a:pt x="4814" y="5546"/>
                    <a:pt x="4875" y="5546"/>
                  </a:cubicBezTo>
                  <a:cubicBezTo>
                    <a:pt x="4936" y="5546"/>
                    <a:pt x="4999" y="5522"/>
                    <a:pt x="5048" y="5473"/>
                  </a:cubicBezTo>
                  <a:lnTo>
                    <a:pt x="6888" y="3633"/>
                  </a:lnTo>
                  <a:cubicBezTo>
                    <a:pt x="6972" y="3534"/>
                    <a:pt x="6972" y="3382"/>
                    <a:pt x="6888" y="3298"/>
                  </a:cubicBezTo>
                  <a:lnTo>
                    <a:pt x="3654" y="63"/>
                  </a:lnTo>
                  <a:cubicBezTo>
                    <a:pt x="3612" y="21"/>
                    <a:pt x="3552" y="0"/>
                    <a:pt x="34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5"/>
            <p:cNvSpPr/>
            <p:nvPr/>
          </p:nvSpPr>
          <p:spPr>
            <a:xfrm>
              <a:off x="877076" y="1778970"/>
              <a:ext cx="42297" cy="41474"/>
            </a:xfrm>
            <a:custGeom>
              <a:rect b="b" l="l" r="r" t="t"/>
              <a:pathLst>
                <a:path extrusionOk="0" h="1915" w="1953">
                  <a:moveTo>
                    <a:pt x="257" y="0"/>
                  </a:moveTo>
                  <a:cubicBezTo>
                    <a:pt x="196" y="0"/>
                    <a:pt x="133" y="25"/>
                    <a:pt x="84" y="74"/>
                  </a:cubicBezTo>
                  <a:cubicBezTo>
                    <a:pt x="0" y="158"/>
                    <a:pt x="0" y="310"/>
                    <a:pt x="84" y="409"/>
                  </a:cubicBezTo>
                  <a:lnTo>
                    <a:pt x="1521" y="1844"/>
                  </a:lnTo>
                  <a:cubicBezTo>
                    <a:pt x="1562" y="1887"/>
                    <a:pt x="1632" y="1915"/>
                    <a:pt x="1688" y="1915"/>
                  </a:cubicBezTo>
                  <a:cubicBezTo>
                    <a:pt x="1744" y="1915"/>
                    <a:pt x="1813" y="1887"/>
                    <a:pt x="1856" y="1844"/>
                  </a:cubicBezTo>
                  <a:cubicBezTo>
                    <a:pt x="1953" y="1747"/>
                    <a:pt x="1953" y="1593"/>
                    <a:pt x="1856" y="1510"/>
                  </a:cubicBezTo>
                  <a:lnTo>
                    <a:pt x="419" y="74"/>
                  </a:lnTo>
                  <a:cubicBezTo>
                    <a:pt x="377" y="25"/>
                    <a:pt x="318" y="0"/>
                    <a:pt x="2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5"/>
            <p:cNvSpPr/>
            <p:nvPr/>
          </p:nvSpPr>
          <p:spPr>
            <a:xfrm>
              <a:off x="903650" y="1756468"/>
              <a:ext cx="39590" cy="37684"/>
            </a:xfrm>
            <a:custGeom>
              <a:rect b="b" l="l" r="r" t="t"/>
              <a:pathLst>
                <a:path extrusionOk="0" h="1740" w="1828">
                  <a:moveTo>
                    <a:pt x="865" y="485"/>
                  </a:moveTo>
                  <a:cubicBezTo>
                    <a:pt x="963" y="485"/>
                    <a:pt x="1075" y="513"/>
                    <a:pt x="1144" y="597"/>
                  </a:cubicBezTo>
                  <a:cubicBezTo>
                    <a:pt x="1298" y="750"/>
                    <a:pt x="1298" y="1001"/>
                    <a:pt x="1144" y="1154"/>
                  </a:cubicBezTo>
                  <a:cubicBezTo>
                    <a:pt x="1075" y="1225"/>
                    <a:pt x="977" y="1266"/>
                    <a:pt x="865" y="1266"/>
                  </a:cubicBezTo>
                  <a:cubicBezTo>
                    <a:pt x="753" y="1266"/>
                    <a:pt x="656" y="1225"/>
                    <a:pt x="586" y="1154"/>
                  </a:cubicBezTo>
                  <a:cubicBezTo>
                    <a:pt x="517" y="1085"/>
                    <a:pt x="475" y="987"/>
                    <a:pt x="475" y="875"/>
                  </a:cubicBezTo>
                  <a:cubicBezTo>
                    <a:pt x="475" y="764"/>
                    <a:pt x="517" y="667"/>
                    <a:pt x="586" y="597"/>
                  </a:cubicBezTo>
                  <a:cubicBezTo>
                    <a:pt x="656" y="513"/>
                    <a:pt x="768" y="485"/>
                    <a:pt x="865" y="485"/>
                  </a:cubicBezTo>
                  <a:close/>
                  <a:moveTo>
                    <a:pt x="865" y="1"/>
                  </a:moveTo>
                  <a:cubicBezTo>
                    <a:pt x="642" y="1"/>
                    <a:pt x="419" y="88"/>
                    <a:pt x="251" y="262"/>
                  </a:cubicBezTo>
                  <a:cubicBezTo>
                    <a:pt x="84" y="429"/>
                    <a:pt x="1" y="639"/>
                    <a:pt x="1" y="875"/>
                  </a:cubicBezTo>
                  <a:cubicBezTo>
                    <a:pt x="1" y="1113"/>
                    <a:pt x="84" y="1322"/>
                    <a:pt x="251" y="1489"/>
                  </a:cubicBezTo>
                  <a:cubicBezTo>
                    <a:pt x="419" y="1656"/>
                    <a:pt x="629" y="1740"/>
                    <a:pt x="865" y="1740"/>
                  </a:cubicBezTo>
                  <a:cubicBezTo>
                    <a:pt x="1103" y="1740"/>
                    <a:pt x="1311" y="1656"/>
                    <a:pt x="1479" y="1489"/>
                  </a:cubicBezTo>
                  <a:cubicBezTo>
                    <a:pt x="1828" y="1154"/>
                    <a:pt x="1828" y="597"/>
                    <a:pt x="1479" y="262"/>
                  </a:cubicBezTo>
                  <a:cubicBezTo>
                    <a:pt x="1311" y="88"/>
                    <a:pt x="1088" y="1"/>
                    <a:pt x="86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3" name="Google Shape;203;p5"/>
          <p:cNvGrpSpPr/>
          <p:nvPr/>
        </p:nvGrpSpPr>
        <p:grpSpPr>
          <a:xfrm>
            <a:off x="3618511" y="2318393"/>
            <a:ext cx="296111" cy="374298"/>
            <a:chOff x="1265742" y="6928012"/>
            <a:chExt cx="247047" cy="312279"/>
          </a:xfrm>
        </p:grpSpPr>
        <p:sp>
          <p:nvSpPr>
            <p:cNvPr id="204" name="Google Shape;204;p5"/>
            <p:cNvSpPr/>
            <p:nvPr/>
          </p:nvSpPr>
          <p:spPr>
            <a:xfrm>
              <a:off x="1265742" y="6928012"/>
              <a:ext cx="247047" cy="312279"/>
            </a:xfrm>
            <a:custGeom>
              <a:rect b="b" l="l" r="r" t="t"/>
              <a:pathLst>
                <a:path extrusionOk="0" h="14419" w="11407">
                  <a:moveTo>
                    <a:pt x="2635" y="2330"/>
                  </a:moveTo>
                  <a:lnTo>
                    <a:pt x="2635" y="2804"/>
                  </a:lnTo>
                  <a:lnTo>
                    <a:pt x="1966" y="2804"/>
                  </a:lnTo>
                  <a:lnTo>
                    <a:pt x="1966" y="2330"/>
                  </a:lnTo>
                  <a:close/>
                  <a:moveTo>
                    <a:pt x="2622" y="3278"/>
                  </a:moveTo>
                  <a:lnTo>
                    <a:pt x="2552" y="4546"/>
                  </a:lnTo>
                  <a:lnTo>
                    <a:pt x="2050" y="4546"/>
                  </a:lnTo>
                  <a:lnTo>
                    <a:pt x="1981" y="3278"/>
                  </a:lnTo>
                  <a:close/>
                  <a:moveTo>
                    <a:pt x="1659" y="1"/>
                  </a:moveTo>
                  <a:cubicBezTo>
                    <a:pt x="1534" y="1"/>
                    <a:pt x="1423" y="99"/>
                    <a:pt x="1423" y="238"/>
                  </a:cubicBezTo>
                  <a:cubicBezTo>
                    <a:pt x="1423" y="363"/>
                    <a:pt x="1534" y="475"/>
                    <a:pt x="1659" y="475"/>
                  </a:cubicBezTo>
                  <a:lnTo>
                    <a:pt x="2064" y="475"/>
                  </a:lnTo>
                  <a:lnTo>
                    <a:pt x="2064" y="1856"/>
                  </a:lnTo>
                  <a:lnTo>
                    <a:pt x="1408" y="1856"/>
                  </a:lnTo>
                  <a:cubicBezTo>
                    <a:pt x="1283" y="1856"/>
                    <a:pt x="1172" y="1953"/>
                    <a:pt x="1172" y="2092"/>
                  </a:cubicBezTo>
                  <a:cubicBezTo>
                    <a:pt x="1172" y="2218"/>
                    <a:pt x="1283" y="2330"/>
                    <a:pt x="1408" y="2330"/>
                  </a:cubicBezTo>
                  <a:lnTo>
                    <a:pt x="1492" y="2330"/>
                  </a:lnTo>
                  <a:lnTo>
                    <a:pt x="1492" y="2817"/>
                  </a:lnTo>
                  <a:cubicBezTo>
                    <a:pt x="1032" y="2845"/>
                    <a:pt x="600" y="2943"/>
                    <a:pt x="181" y="3124"/>
                  </a:cubicBezTo>
                  <a:cubicBezTo>
                    <a:pt x="56" y="3180"/>
                    <a:pt x="1" y="3319"/>
                    <a:pt x="56" y="3445"/>
                  </a:cubicBezTo>
                  <a:cubicBezTo>
                    <a:pt x="98" y="3539"/>
                    <a:pt x="187" y="3586"/>
                    <a:pt x="281" y="3586"/>
                  </a:cubicBezTo>
                  <a:cubicBezTo>
                    <a:pt x="313" y="3586"/>
                    <a:pt x="345" y="3581"/>
                    <a:pt x="377" y="3570"/>
                  </a:cubicBezTo>
                  <a:cubicBezTo>
                    <a:pt x="739" y="3403"/>
                    <a:pt x="1116" y="3319"/>
                    <a:pt x="1507" y="3291"/>
                  </a:cubicBezTo>
                  <a:lnTo>
                    <a:pt x="1590" y="4797"/>
                  </a:lnTo>
                  <a:cubicBezTo>
                    <a:pt x="1590" y="4923"/>
                    <a:pt x="1702" y="5020"/>
                    <a:pt x="1827" y="5020"/>
                  </a:cubicBezTo>
                  <a:lnTo>
                    <a:pt x="2064" y="5020"/>
                  </a:lnTo>
                  <a:lnTo>
                    <a:pt x="2064" y="9748"/>
                  </a:lnTo>
                  <a:cubicBezTo>
                    <a:pt x="2064" y="12327"/>
                    <a:pt x="4156" y="14419"/>
                    <a:pt x="6735" y="14419"/>
                  </a:cubicBezTo>
                  <a:cubicBezTo>
                    <a:pt x="9315" y="14419"/>
                    <a:pt x="11407" y="12327"/>
                    <a:pt x="11407" y="9748"/>
                  </a:cubicBezTo>
                  <a:cubicBezTo>
                    <a:pt x="11407" y="9176"/>
                    <a:pt x="11295" y="8632"/>
                    <a:pt x="11072" y="8130"/>
                  </a:cubicBezTo>
                  <a:cubicBezTo>
                    <a:pt x="11031" y="8038"/>
                    <a:pt x="10944" y="7983"/>
                    <a:pt x="10857" y="7983"/>
                  </a:cubicBezTo>
                  <a:cubicBezTo>
                    <a:pt x="10826" y="7983"/>
                    <a:pt x="10795" y="7990"/>
                    <a:pt x="10765" y="8004"/>
                  </a:cubicBezTo>
                  <a:cubicBezTo>
                    <a:pt x="10639" y="8060"/>
                    <a:pt x="10583" y="8200"/>
                    <a:pt x="10639" y="8311"/>
                  </a:cubicBezTo>
                  <a:cubicBezTo>
                    <a:pt x="10834" y="8772"/>
                    <a:pt x="10933" y="9246"/>
                    <a:pt x="10933" y="9748"/>
                  </a:cubicBezTo>
                  <a:cubicBezTo>
                    <a:pt x="10933" y="12063"/>
                    <a:pt x="9050" y="13944"/>
                    <a:pt x="6735" y="13944"/>
                  </a:cubicBezTo>
                  <a:cubicBezTo>
                    <a:pt x="4420" y="13944"/>
                    <a:pt x="2538" y="12063"/>
                    <a:pt x="2538" y="9748"/>
                  </a:cubicBezTo>
                  <a:lnTo>
                    <a:pt x="2538" y="5020"/>
                  </a:lnTo>
                  <a:lnTo>
                    <a:pt x="2775" y="5020"/>
                  </a:lnTo>
                  <a:cubicBezTo>
                    <a:pt x="2901" y="5020"/>
                    <a:pt x="2998" y="4923"/>
                    <a:pt x="3012" y="4797"/>
                  </a:cubicBezTo>
                  <a:lnTo>
                    <a:pt x="3096" y="3291"/>
                  </a:lnTo>
                  <a:cubicBezTo>
                    <a:pt x="3487" y="3319"/>
                    <a:pt x="3862" y="3403"/>
                    <a:pt x="4225" y="3570"/>
                  </a:cubicBezTo>
                  <a:cubicBezTo>
                    <a:pt x="4253" y="3585"/>
                    <a:pt x="4281" y="3585"/>
                    <a:pt x="4323" y="3585"/>
                  </a:cubicBezTo>
                  <a:cubicBezTo>
                    <a:pt x="4407" y="3585"/>
                    <a:pt x="4504" y="3529"/>
                    <a:pt x="4532" y="3445"/>
                  </a:cubicBezTo>
                  <a:cubicBezTo>
                    <a:pt x="4588" y="3319"/>
                    <a:pt x="4532" y="3180"/>
                    <a:pt x="4420" y="3124"/>
                  </a:cubicBezTo>
                  <a:cubicBezTo>
                    <a:pt x="4002" y="2943"/>
                    <a:pt x="3556" y="2845"/>
                    <a:pt x="3110" y="2817"/>
                  </a:cubicBezTo>
                  <a:lnTo>
                    <a:pt x="3110" y="2330"/>
                  </a:lnTo>
                  <a:lnTo>
                    <a:pt x="3180" y="2330"/>
                  </a:lnTo>
                  <a:cubicBezTo>
                    <a:pt x="3319" y="2330"/>
                    <a:pt x="3416" y="2218"/>
                    <a:pt x="3416" y="2092"/>
                  </a:cubicBezTo>
                  <a:cubicBezTo>
                    <a:pt x="3416" y="1953"/>
                    <a:pt x="3319" y="1856"/>
                    <a:pt x="3180" y="1856"/>
                  </a:cubicBezTo>
                  <a:lnTo>
                    <a:pt x="2538" y="1856"/>
                  </a:lnTo>
                  <a:lnTo>
                    <a:pt x="2538" y="475"/>
                  </a:lnTo>
                  <a:lnTo>
                    <a:pt x="2929" y="475"/>
                  </a:lnTo>
                  <a:cubicBezTo>
                    <a:pt x="3068" y="475"/>
                    <a:pt x="3165" y="363"/>
                    <a:pt x="3165" y="238"/>
                  </a:cubicBezTo>
                  <a:cubicBezTo>
                    <a:pt x="3165" y="99"/>
                    <a:pt x="3068" y="1"/>
                    <a:pt x="292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5"/>
            <p:cNvSpPr/>
            <p:nvPr/>
          </p:nvSpPr>
          <p:spPr>
            <a:xfrm>
              <a:off x="1337905" y="6928012"/>
              <a:ext cx="164619" cy="284818"/>
            </a:xfrm>
            <a:custGeom>
              <a:rect b="b" l="l" r="r" t="t"/>
              <a:pathLst>
                <a:path extrusionOk="0" h="13151" w="7601">
                  <a:moveTo>
                    <a:pt x="6805" y="1744"/>
                  </a:moveTo>
                  <a:lnTo>
                    <a:pt x="6805" y="2539"/>
                  </a:lnTo>
                  <a:lnTo>
                    <a:pt x="6331" y="2539"/>
                  </a:lnTo>
                  <a:lnTo>
                    <a:pt x="6331" y="1744"/>
                  </a:lnTo>
                  <a:close/>
                  <a:moveTo>
                    <a:pt x="6805" y="3013"/>
                  </a:moveTo>
                  <a:lnTo>
                    <a:pt x="6805" y="3669"/>
                  </a:lnTo>
                  <a:lnTo>
                    <a:pt x="6331" y="3669"/>
                  </a:lnTo>
                  <a:lnTo>
                    <a:pt x="6331" y="3013"/>
                  </a:lnTo>
                  <a:close/>
                  <a:moveTo>
                    <a:pt x="6569" y="1"/>
                  </a:moveTo>
                  <a:cubicBezTo>
                    <a:pt x="6443" y="1"/>
                    <a:pt x="6331" y="99"/>
                    <a:pt x="6331" y="238"/>
                  </a:cubicBezTo>
                  <a:lnTo>
                    <a:pt x="6331" y="1270"/>
                  </a:lnTo>
                  <a:lnTo>
                    <a:pt x="6095" y="1270"/>
                  </a:lnTo>
                  <a:cubicBezTo>
                    <a:pt x="5969" y="1270"/>
                    <a:pt x="5857" y="1367"/>
                    <a:pt x="5857" y="1507"/>
                  </a:cubicBezTo>
                  <a:lnTo>
                    <a:pt x="5857" y="2539"/>
                  </a:lnTo>
                  <a:lnTo>
                    <a:pt x="5773" y="2539"/>
                  </a:lnTo>
                  <a:cubicBezTo>
                    <a:pt x="5648" y="2539"/>
                    <a:pt x="5537" y="2637"/>
                    <a:pt x="5537" y="2776"/>
                  </a:cubicBezTo>
                  <a:cubicBezTo>
                    <a:pt x="5537" y="2901"/>
                    <a:pt x="5648" y="3013"/>
                    <a:pt x="5773" y="3013"/>
                  </a:cubicBezTo>
                  <a:lnTo>
                    <a:pt x="5857" y="3013"/>
                  </a:lnTo>
                  <a:lnTo>
                    <a:pt x="5857" y="3919"/>
                  </a:lnTo>
                  <a:cubicBezTo>
                    <a:pt x="5857" y="4044"/>
                    <a:pt x="5969" y="4156"/>
                    <a:pt x="6095" y="4156"/>
                  </a:cubicBezTo>
                  <a:lnTo>
                    <a:pt x="6331" y="4156"/>
                  </a:lnTo>
                  <a:lnTo>
                    <a:pt x="6331" y="9748"/>
                  </a:lnTo>
                  <a:cubicBezTo>
                    <a:pt x="6331" y="11365"/>
                    <a:pt x="5020" y="12676"/>
                    <a:pt x="3403" y="12676"/>
                  </a:cubicBezTo>
                  <a:cubicBezTo>
                    <a:pt x="1785" y="12676"/>
                    <a:pt x="475" y="11365"/>
                    <a:pt x="475" y="9748"/>
                  </a:cubicBezTo>
                  <a:cubicBezTo>
                    <a:pt x="475" y="7781"/>
                    <a:pt x="2064" y="6178"/>
                    <a:pt x="4031" y="6178"/>
                  </a:cubicBezTo>
                  <a:cubicBezTo>
                    <a:pt x="4518" y="6178"/>
                    <a:pt x="4979" y="6275"/>
                    <a:pt x="5425" y="6457"/>
                  </a:cubicBezTo>
                  <a:cubicBezTo>
                    <a:pt x="5458" y="6472"/>
                    <a:pt x="5492" y="6479"/>
                    <a:pt x="5525" y="6479"/>
                  </a:cubicBezTo>
                  <a:cubicBezTo>
                    <a:pt x="5617" y="6479"/>
                    <a:pt x="5701" y="6424"/>
                    <a:pt x="5732" y="6331"/>
                  </a:cubicBezTo>
                  <a:cubicBezTo>
                    <a:pt x="5788" y="6206"/>
                    <a:pt x="5732" y="6067"/>
                    <a:pt x="5606" y="6024"/>
                  </a:cubicBezTo>
                  <a:cubicBezTo>
                    <a:pt x="5104" y="5816"/>
                    <a:pt x="4589" y="5704"/>
                    <a:pt x="4031" y="5704"/>
                  </a:cubicBezTo>
                  <a:cubicBezTo>
                    <a:pt x="1813" y="5704"/>
                    <a:pt x="1" y="7517"/>
                    <a:pt x="1" y="9748"/>
                  </a:cubicBezTo>
                  <a:cubicBezTo>
                    <a:pt x="1" y="11616"/>
                    <a:pt x="1521" y="13150"/>
                    <a:pt x="3403" y="13150"/>
                  </a:cubicBezTo>
                  <a:cubicBezTo>
                    <a:pt x="5286" y="13150"/>
                    <a:pt x="6805" y="11616"/>
                    <a:pt x="6805" y="9748"/>
                  </a:cubicBezTo>
                  <a:lnTo>
                    <a:pt x="6805" y="4156"/>
                  </a:lnTo>
                  <a:lnTo>
                    <a:pt x="7043" y="4156"/>
                  </a:lnTo>
                  <a:cubicBezTo>
                    <a:pt x="7182" y="4156"/>
                    <a:pt x="7279" y="4044"/>
                    <a:pt x="7279" y="3919"/>
                  </a:cubicBezTo>
                  <a:lnTo>
                    <a:pt x="7279" y="3013"/>
                  </a:lnTo>
                  <a:lnTo>
                    <a:pt x="7363" y="3013"/>
                  </a:lnTo>
                  <a:cubicBezTo>
                    <a:pt x="7489" y="3013"/>
                    <a:pt x="7601" y="2901"/>
                    <a:pt x="7601" y="2776"/>
                  </a:cubicBezTo>
                  <a:cubicBezTo>
                    <a:pt x="7601" y="2637"/>
                    <a:pt x="7489" y="2539"/>
                    <a:pt x="7363" y="2539"/>
                  </a:cubicBezTo>
                  <a:lnTo>
                    <a:pt x="7279" y="2539"/>
                  </a:lnTo>
                  <a:lnTo>
                    <a:pt x="7279" y="1507"/>
                  </a:lnTo>
                  <a:cubicBezTo>
                    <a:pt x="7279" y="1367"/>
                    <a:pt x="7182" y="1270"/>
                    <a:pt x="7043" y="1270"/>
                  </a:cubicBezTo>
                  <a:lnTo>
                    <a:pt x="6805" y="1270"/>
                  </a:lnTo>
                  <a:lnTo>
                    <a:pt x="6805" y="238"/>
                  </a:lnTo>
                  <a:cubicBezTo>
                    <a:pt x="6805" y="99"/>
                    <a:pt x="6708" y="1"/>
                    <a:pt x="65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6" name="Google Shape;206;p5"/>
          <p:cNvGrpSpPr/>
          <p:nvPr/>
        </p:nvGrpSpPr>
        <p:grpSpPr>
          <a:xfrm>
            <a:off x="1407884" y="2321588"/>
            <a:ext cx="275499" cy="359450"/>
            <a:chOff x="2873205" y="7531087"/>
            <a:chExt cx="229851" cy="299891"/>
          </a:xfrm>
        </p:grpSpPr>
        <p:sp>
          <p:nvSpPr>
            <p:cNvPr id="207" name="Google Shape;207;p5"/>
            <p:cNvSpPr/>
            <p:nvPr/>
          </p:nvSpPr>
          <p:spPr>
            <a:xfrm>
              <a:off x="2873205" y="7531087"/>
              <a:ext cx="229851" cy="299891"/>
            </a:xfrm>
            <a:custGeom>
              <a:rect b="b" l="l" r="r" t="t"/>
              <a:pathLst>
                <a:path extrusionOk="0" h="13847" w="10613">
                  <a:moveTo>
                    <a:pt x="10055" y="475"/>
                  </a:moveTo>
                  <a:cubicBezTo>
                    <a:pt x="10096" y="475"/>
                    <a:pt x="10138" y="503"/>
                    <a:pt x="10138" y="544"/>
                  </a:cubicBezTo>
                  <a:lnTo>
                    <a:pt x="10138" y="2189"/>
                  </a:lnTo>
                  <a:lnTo>
                    <a:pt x="8409" y="475"/>
                  </a:lnTo>
                  <a:close/>
                  <a:moveTo>
                    <a:pt x="10138" y="9106"/>
                  </a:moveTo>
                  <a:lnTo>
                    <a:pt x="10138" y="10751"/>
                  </a:lnTo>
                  <a:cubicBezTo>
                    <a:pt x="10138" y="10793"/>
                    <a:pt x="10096" y="10835"/>
                    <a:pt x="10055" y="10835"/>
                  </a:cubicBezTo>
                  <a:lnTo>
                    <a:pt x="8409" y="10835"/>
                  </a:lnTo>
                  <a:lnTo>
                    <a:pt x="10138" y="9106"/>
                  </a:lnTo>
                  <a:close/>
                  <a:moveTo>
                    <a:pt x="7740" y="475"/>
                  </a:moveTo>
                  <a:lnTo>
                    <a:pt x="10138" y="2873"/>
                  </a:lnTo>
                  <a:lnTo>
                    <a:pt x="10138" y="8436"/>
                  </a:lnTo>
                  <a:lnTo>
                    <a:pt x="7740" y="10835"/>
                  </a:lnTo>
                  <a:lnTo>
                    <a:pt x="2064" y="10835"/>
                  </a:lnTo>
                  <a:lnTo>
                    <a:pt x="2064" y="2455"/>
                  </a:lnTo>
                  <a:cubicBezTo>
                    <a:pt x="2064" y="2316"/>
                    <a:pt x="1953" y="2217"/>
                    <a:pt x="1828" y="2217"/>
                  </a:cubicBezTo>
                  <a:cubicBezTo>
                    <a:pt x="1688" y="2217"/>
                    <a:pt x="1577" y="2316"/>
                    <a:pt x="1577" y="2455"/>
                  </a:cubicBezTo>
                  <a:lnTo>
                    <a:pt x="1577" y="10835"/>
                  </a:lnTo>
                  <a:lnTo>
                    <a:pt x="1507" y="10835"/>
                  </a:lnTo>
                  <a:cubicBezTo>
                    <a:pt x="1103" y="10835"/>
                    <a:pt x="740" y="10989"/>
                    <a:pt x="475" y="11240"/>
                  </a:cubicBezTo>
                  <a:lnTo>
                    <a:pt x="475" y="1507"/>
                  </a:lnTo>
                  <a:cubicBezTo>
                    <a:pt x="475" y="935"/>
                    <a:pt x="935" y="475"/>
                    <a:pt x="1507" y="475"/>
                  </a:cubicBezTo>
                  <a:lnTo>
                    <a:pt x="1577" y="475"/>
                  </a:lnTo>
                  <a:lnTo>
                    <a:pt x="1577" y="1507"/>
                  </a:lnTo>
                  <a:cubicBezTo>
                    <a:pt x="1577" y="1632"/>
                    <a:pt x="1688" y="1743"/>
                    <a:pt x="1828" y="1743"/>
                  </a:cubicBezTo>
                  <a:cubicBezTo>
                    <a:pt x="1953" y="1743"/>
                    <a:pt x="2064" y="1632"/>
                    <a:pt x="2064" y="1507"/>
                  </a:cubicBezTo>
                  <a:lnTo>
                    <a:pt x="2064" y="475"/>
                  </a:lnTo>
                  <a:close/>
                  <a:moveTo>
                    <a:pt x="9650" y="11309"/>
                  </a:moveTo>
                  <a:lnTo>
                    <a:pt x="9650" y="13372"/>
                  </a:lnTo>
                  <a:lnTo>
                    <a:pt x="1507" y="13372"/>
                  </a:lnTo>
                  <a:cubicBezTo>
                    <a:pt x="935" y="13372"/>
                    <a:pt x="475" y="12913"/>
                    <a:pt x="475" y="12341"/>
                  </a:cubicBezTo>
                  <a:cubicBezTo>
                    <a:pt x="475" y="11769"/>
                    <a:pt x="935" y="11309"/>
                    <a:pt x="1507" y="11309"/>
                  </a:cubicBezTo>
                  <a:close/>
                  <a:moveTo>
                    <a:pt x="1507" y="1"/>
                  </a:moveTo>
                  <a:cubicBezTo>
                    <a:pt x="670" y="1"/>
                    <a:pt x="1" y="670"/>
                    <a:pt x="1" y="1507"/>
                  </a:cubicBezTo>
                  <a:lnTo>
                    <a:pt x="1" y="12341"/>
                  </a:lnTo>
                  <a:cubicBezTo>
                    <a:pt x="1" y="13164"/>
                    <a:pt x="670" y="13846"/>
                    <a:pt x="1507" y="13846"/>
                  </a:cubicBezTo>
                  <a:lnTo>
                    <a:pt x="10375" y="13846"/>
                  </a:lnTo>
                  <a:cubicBezTo>
                    <a:pt x="10514" y="13846"/>
                    <a:pt x="10612" y="13735"/>
                    <a:pt x="10612" y="13610"/>
                  </a:cubicBezTo>
                  <a:cubicBezTo>
                    <a:pt x="10612" y="13471"/>
                    <a:pt x="10514" y="13372"/>
                    <a:pt x="10375" y="13372"/>
                  </a:cubicBezTo>
                  <a:lnTo>
                    <a:pt x="10124" y="13372"/>
                  </a:lnTo>
                  <a:lnTo>
                    <a:pt x="10124" y="11309"/>
                  </a:lnTo>
                  <a:cubicBezTo>
                    <a:pt x="10403" y="11281"/>
                    <a:pt x="10612" y="11044"/>
                    <a:pt x="10612" y="10751"/>
                  </a:cubicBezTo>
                  <a:lnTo>
                    <a:pt x="10612" y="8534"/>
                  </a:lnTo>
                  <a:lnTo>
                    <a:pt x="10612" y="2762"/>
                  </a:lnTo>
                  <a:lnTo>
                    <a:pt x="10612" y="544"/>
                  </a:lnTo>
                  <a:cubicBezTo>
                    <a:pt x="10612" y="237"/>
                    <a:pt x="10361" y="1"/>
                    <a:pt x="1005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5"/>
            <p:cNvSpPr/>
            <p:nvPr/>
          </p:nvSpPr>
          <p:spPr>
            <a:xfrm>
              <a:off x="2941773" y="7605979"/>
              <a:ext cx="127151" cy="95141"/>
            </a:xfrm>
            <a:custGeom>
              <a:rect b="b" l="l" r="r" t="t"/>
              <a:pathLst>
                <a:path extrusionOk="0" h="4393" w="5871">
                  <a:moveTo>
                    <a:pt x="5383" y="475"/>
                  </a:moveTo>
                  <a:lnTo>
                    <a:pt x="5383" y="3919"/>
                  </a:lnTo>
                  <a:lnTo>
                    <a:pt x="475" y="3919"/>
                  </a:lnTo>
                  <a:lnTo>
                    <a:pt x="475" y="475"/>
                  </a:lnTo>
                  <a:close/>
                  <a:moveTo>
                    <a:pt x="237" y="1"/>
                  </a:moveTo>
                  <a:cubicBezTo>
                    <a:pt x="112" y="1"/>
                    <a:pt x="0" y="98"/>
                    <a:pt x="0" y="237"/>
                  </a:cubicBezTo>
                  <a:lnTo>
                    <a:pt x="0" y="4156"/>
                  </a:lnTo>
                  <a:cubicBezTo>
                    <a:pt x="0" y="4281"/>
                    <a:pt x="112" y="4393"/>
                    <a:pt x="237" y="4393"/>
                  </a:cubicBezTo>
                  <a:lnTo>
                    <a:pt x="5619" y="4393"/>
                  </a:lnTo>
                  <a:cubicBezTo>
                    <a:pt x="5759" y="4393"/>
                    <a:pt x="5870" y="4281"/>
                    <a:pt x="5870" y="4156"/>
                  </a:cubicBezTo>
                  <a:lnTo>
                    <a:pt x="5870" y="237"/>
                  </a:lnTo>
                  <a:cubicBezTo>
                    <a:pt x="5870" y="98"/>
                    <a:pt x="5759" y="1"/>
                    <a:pt x="56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6"/>
          <p:cNvSpPr txBox="1"/>
          <p:nvPr>
            <p:ph type="title"/>
          </p:nvPr>
        </p:nvSpPr>
        <p:spPr>
          <a:xfrm flipH="1">
            <a:off x="454549" y="3756452"/>
            <a:ext cx="3723911" cy="1589454"/>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US" sz="4400"/>
              <a:t>Professional Background</a:t>
            </a:r>
            <a:endParaRPr sz="4400"/>
          </a:p>
        </p:txBody>
      </p:sp>
      <p:sp>
        <p:nvSpPr>
          <p:cNvPr id="214" name="Google Shape;214;p6"/>
          <p:cNvSpPr txBox="1"/>
          <p:nvPr>
            <p:ph idx="2" type="title"/>
          </p:nvPr>
        </p:nvSpPr>
        <p:spPr>
          <a:xfrm flipH="1">
            <a:off x="4348450" y="6454508"/>
            <a:ext cx="2537400" cy="1909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0"/>
              <a:buNone/>
            </a:pPr>
            <a:r>
              <a:rPr lang="en-US"/>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7"/>
          <p:cNvSpPr/>
          <p:nvPr/>
        </p:nvSpPr>
        <p:spPr>
          <a:xfrm>
            <a:off x="4480560" y="9128500"/>
            <a:ext cx="3079490" cy="726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7"/>
          <p:cNvSpPr txBox="1"/>
          <p:nvPr>
            <p:ph type="ctrTitle"/>
          </p:nvPr>
        </p:nvSpPr>
        <p:spPr>
          <a:xfrm>
            <a:off x="685800" y="832375"/>
            <a:ext cx="2303400" cy="1888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SzPts val="5200"/>
              <a:buNone/>
            </a:pPr>
            <a:r>
              <a:rPr lang="en-US" sz="2400"/>
              <a:t>Professional Background</a:t>
            </a:r>
            <a:endParaRPr sz="2400"/>
          </a:p>
        </p:txBody>
      </p:sp>
      <p:sp>
        <p:nvSpPr>
          <p:cNvPr id="221" name="Google Shape;221;p7"/>
          <p:cNvSpPr txBox="1"/>
          <p:nvPr>
            <p:ph idx="1" type="subTitle"/>
          </p:nvPr>
        </p:nvSpPr>
        <p:spPr>
          <a:xfrm>
            <a:off x="685800" y="3607350"/>
            <a:ext cx="6188400" cy="4983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1400"/>
              <a:t>Hello!</a:t>
            </a:r>
            <a:endParaRPr/>
          </a:p>
          <a:p>
            <a:pPr indent="0" lvl="0" marL="0" rtl="0" algn="l">
              <a:lnSpc>
                <a:spcPct val="100000"/>
              </a:lnSpc>
              <a:spcBef>
                <a:spcPts val="0"/>
              </a:spcBef>
              <a:spcAft>
                <a:spcPts val="0"/>
              </a:spcAft>
              <a:buSzPts val="2800"/>
              <a:buNone/>
            </a:pPr>
            <a:r>
              <a:rPr lang="en-US" sz="1400"/>
              <a:t>As of now, I am in my 3</a:t>
            </a:r>
            <a:r>
              <a:rPr baseline="30000" lang="en-US" sz="1400"/>
              <a:t>rd</a:t>
            </a:r>
            <a:r>
              <a:rPr lang="en-US" sz="1400"/>
              <a:t> year of Bachelor of Technology in the field of Computer Science and Engineering in Artificial Intelligence and Machine Learning at Vignana Bharathi Institute of Technology, Ghatkesar, with an aggregate of 8.8 CGPA (till 4</a:t>
            </a:r>
            <a:r>
              <a:rPr baseline="30000" lang="en-US" sz="1400"/>
              <a:t>th</a:t>
            </a:r>
            <a:r>
              <a:rPr lang="en-US" sz="1400"/>
              <a:t> semester/2-2).</a:t>
            </a:r>
            <a:endParaRPr/>
          </a:p>
          <a:p>
            <a:pPr indent="0" lvl="0" marL="0" rtl="0" algn="l">
              <a:lnSpc>
                <a:spcPct val="100000"/>
              </a:lnSpc>
              <a:spcBef>
                <a:spcPts val="0"/>
              </a:spcBef>
              <a:spcAft>
                <a:spcPts val="0"/>
              </a:spcAft>
              <a:buSzPts val="2800"/>
              <a:buNone/>
            </a:pPr>
            <a:r>
              <a:t/>
            </a:r>
            <a:endParaRPr sz="1400"/>
          </a:p>
          <a:p>
            <a:pPr indent="0" lvl="0" marL="0" rtl="0" algn="l">
              <a:lnSpc>
                <a:spcPct val="100000"/>
              </a:lnSpc>
              <a:spcBef>
                <a:spcPts val="0"/>
              </a:spcBef>
              <a:spcAft>
                <a:spcPts val="0"/>
              </a:spcAft>
              <a:buSzPts val="2800"/>
              <a:buNone/>
            </a:pPr>
            <a:r>
              <a:rPr lang="en-US" sz="1400"/>
              <a:t>Only having theoretical knowledge was never enough, I strongly believe I understand better when there is a Hands-On, with that being said, I started off my career as a Student Intern at AICTE NEAT learning the AWS AIML tools and basics of Cloud Computing. Then at YBI Foundation, solved more than 15 real world problems using Machine Learning Algorithms. Next, I interned at RineX in association with IIT Roorkee and Cognizance where I got experience all the different fields in AI and ML with more than 10 real world projects. Presently I am interning at Trainity in the field of Data Analysis along with that I am also a Junior Associate at EpsilonPi, the Machine Learning forum at VBIT.</a:t>
            </a:r>
            <a:endParaRPr/>
          </a:p>
          <a:p>
            <a:pPr indent="0" lvl="0" marL="0" rtl="0" algn="l">
              <a:lnSpc>
                <a:spcPct val="100000"/>
              </a:lnSpc>
              <a:spcBef>
                <a:spcPts val="0"/>
              </a:spcBef>
              <a:spcAft>
                <a:spcPts val="0"/>
              </a:spcAft>
              <a:buSzPts val="2800"/>
              <a:buNone/>
            </a:pPr>
            <a:r>
              <a:t/>
            </a:r>
            <a:endParaRPr sz="1400"/>
          </a:p>
          <a:p>
            <a:pPr indent="0" lvl="0" marL="0" rtl="0" algn="l">
              <a:lnSpc>
                <a:spcPct val="100000"/>
              </a:lnSpc>
              <a:spcBef>
                <a:spcPts val="0"/>
              </a:spcBef>
              <a:spcAft>
                <a:spcPts val="0"/>
              </a:spcAft>
              <a:buSzPts val="2800"/>
              <a:buNone/>
            </a:pPr>
            <a:r>
              <a:rPr lang="en-US" sz="1400"/>
              <a:t>Having Research and Projects as my two ways of learning, I am enthusiastic about the field of Machine Learning, and would welcome the opportunity to bring my strong communication skills, problem solving, and analytical thinking to the best of my ability. I always believe that I am a Learner and strive to welcome new opportunities..</a:t>
            </a:r>
            <a:endParaRPr/>
          </a:p>
          <a:p>
            <a:pPr indent="0" lvl="0" marL="0" rtl="0" algn="l">
              <a:lnSpc>
                <a:spcPct val="100000"/>
              </a:lnSpc>
              <a:spcBef>
                <a:spcPts val="0"/>
              </a:spcBef>
              <a:spcAft>
                <a:spcPts val="0"/>
              </a:spcAft>
              <a:buSzPts val="2800"/>
              <a:buNone/>
            </a:pPr>
            <a:r>
              <a:t/>
            </a:r>
            <a:endParaRPr sz="1400"/>
          </a:p>
          <a:p>
            <a:pPr indent="0" lvl="0" marL="0" rtl="0" algn="l">
              <a:lnSpc>
                <a:spcPct val="100000"/>
              </a:lnSpc>
              <a:spcBef>
                <a:spcPts val="0"/>
              </a:spcBef>
              <a:spcAft>
                <a:spcPts val="0"/>
              </a:spcAft>
              <a:buSzPts val="2800"/>
              <a:buNone/>
            </a:pPr>
            <a:r>
              <a:rPr lang="en-US" sz="1400"/>
              <a:t>Technical Skills: C, Java, Python, SQL, HTML and</a:t>
            </a:r>
            <a:endParaRPr/>
          </a:p>
          <a:p>
            <a:pPr indent="0" lvl="0" marL="0" rtl="0" algn="l">
              <a:lnSpc>
                <a:spcPct val="100000"/>
              </a:lnSpc>
              <a:spcBef>
                <a:spcPts val="0"/>
              </a:spcBef>
              <a:spcAft>
                <a:spcPts val="0"/>
              </a:spcAft>
              <a:buSzPts val="2800"/>
              <a:buNone/>
            </a:pPr>
            <a:r>
              <a:rPr lang="en-US" sz="1400"/>
              <a:t>CSS, JavaScript, MS office.</a:t>
            </a:r>
            <a:endParaRPr/>
          </a:p>
          <a:p>
            <a:pPr indent="0" lvl="0" marL="0" rtl="0" algn="l">
              <a:lnSpc>
                <a:spcPct val="100000"/>
              </a:lnSpc>
              <a:spcBef>
                <a:spcPts val="0"/>
              </a:spcBef>
              <a:spcAft>
                <a:spcPts val="0"/>
              </a:spcAft>
              <a:buSzPts val="2800"/>
              <a:buNone/>
            </a:pPr>
            <a:r>
              <a:t/>
            </a:r>
            <a:endParaRPr sz="1400"/>
          </a:p>
        </p:txBody>
      </p:sp>
      <p:sp>
        <p:nvSpPr>
          <p:cNvPr id="222" name="Google Shape;222;p7"/>
          <p:cNvSpPr txBox="1"/>
          <p:nvPr>
            <p:ph idx="2" type="subTitle"/>
          </p:nvPr>
        </p:nvSpPr>
        <p:spPr>
          <a:xfrm>
            <a:off x="4975800" y="9972560"/>
            <a:ext cx="1898400" cy="293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US"/>
              <a:t>Student/Intern</a:t>
            </a:r>
            <a:endParaRPr/>
          </a:p>
        </p:txBody>
      </p:sp>
      <p:sp>
        <p:nvSpPr>
          <p:cNvPr id="223" name="Google Shape;223;p7"/>
          <p:cNvSpPr txBox="1"/>
          <p:nvPr>
            <p:ph idx="3" type="subTitle"/>
          </p:nvPr>
        </p:nvSpPr>
        <p:spPr>
          <a:xfrm>
            <a:off x="4342100" y="9182200"/>
            <a:ext cx="3165800" cy="6192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2900"/>
              <a:buNone/>
            </a:pPr>
            <a:r>
              <a:rPr lang="en-US"/>
              <a:t>Shreejit Cheela</a:t>
            </a:r>
            <a:endParaRPr/>
          </a:p>
        </p:txBody>
      </p:sp>
      <p:pic>
        <p:nvPicPr>
          <p:cNvPr id="224" name="Google Shape;224;p7"/>
          <p:cNvPicPr preferRelativeResize="0"/>
          <p:nvPr/>
        </p:nvPicPr>
        <p:blipFill rotWithShape="1">
          <a:blip r:embed="rId3">
            <a:alphaModFix/>
          </a:blip>
          <a:srcRect b="0" l="11622" r="11622" t="0"/>
          <a:stretch/>
        </p:blipFill>
        <p:spPr>
          <a:xfrm>
            <a:off x="3100200" y="0"/>
            <a:ext cx="3774024" cy="3163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8"/>
          <p:cNvSpPr txBox="1"/>
          <p:nvPr>
            <p:ph type="title"/>
          </p:nvPr>
        </p:nvSpPr>
        <p:spPr>
          <a:xfrm>
            <a:off x="3779837" y="1657442"/>
            <a:ext cx="3357300" cy="1080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US" sz="4800"/>
              <a:t>Projects</a:t>
            </a:r>
            <a:endParaRPr sz="4800"/>
          </a:p>
        </p:txBody>
      </p:sp>
      <p:sp>
        <p:nvSpPr>
          <p:cNvPr id="230" name="Google Shape;230;p8"/>
          <p:cNvSpPr txBox="1"/>
          <p:nvPr>
            <p:ph idx="2" type="title"/>
          </p:nvPr>
        </p:nvSpPr>
        <p:spPr>
          <a:xfrm>
            <a:off x="685800" y="1524750"/>
            <a:ext cx="2537400" cy="1909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0"/>
              <a:buNone/>
            </a:pPr>
            <a:r>
              <a:rPr lang="en-US"/>
              <a:t>03</a:t>
            </a:r>
            <a:endParaRPr/>
          </a:p>
        </p:txBody>
      </p:sp>
      <p:sp>
        <p:nvSpPr>
          <p:cNvPr id="231" name="Google Shape;231;p8"/>
          <p:cNvSpPr txBox="1"/>
          <p:nvPr/>
        </p:nvSpPr>
        <p:spPr>
          <a:xfrm>
            <a:off x="3779837" y="3136739"/>
            <a:ext cx="3357300" cy="53245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000" u="none" cap="none" strike="noStrike">
                <a:solidFill>
                  <a:srgbClr val="3B3D38"/>
                </a:solidFill>
                <a:latin typeface="Prata"/>
                <a:ea typeface="Prata"/>
                <a:cs typeface="Prata"/>
                <a:sym typeface="Prata"/>
              </a:rPr>
              <a:t>Tasks:</a:t>
            </a:r>
            <a:endParaRPr/>
          </a:p>
          <a:p>
            <a:pPr indent="0" lvl="0" marL="0" marR="0" rtl="0" algn="l">
              <a:lnSpc>
                <a:spcPct val="100000"/>
              </a:lnSpc>
              <a:spcBef>
                <a:spcPts val="0"/>
              </a:spcBef>
              <a:spcAft>
                <a:spcPts val="0"/>
              </a:spcAft>
              <a:buNone/>
            </a:pPr>
            <a:r>
              <a:t/>
            </a:r>
            <a:endParaRPr b="0" i="0" sz="2000" u="none" cap="none" strike="noStrike">
              <a:solidFill>
                <a:srgbClr val="3B3D38"/>
              </a:solidFill>
              <a:latin typeface="Prata"/>
              <a:ea typeface="Prata"/>
              <a:cs typeface="Prata"/>
              <a:sym typeface="Prata"/>
            </a:endParaRPr>
          </a:p>
          <a:p>
            <a:pPr indent="-342900" lvl="0" marL="342900" marR="0" rtl="0" algn="l">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Data Analytics Process</a:t>
            </a:r>
            <a:endParaRPr/>
          </a:p>
          <a:p>
            <a:pPr indent="-342900" lvl="0" marL="342900" marR="0" rtl="0" algn="l">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Instagram User Analytics</a:t>
            </a:r>
            <a:endParaRPr/>
          </a:p>
          <a:p>
            <a:pPr indent="-342900" lvl="0" marL="342900" marR="0" rtl="0" algn="l">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Operation &amp; Metric Analytics</a:t>
            </a:r>
            <a:endParaRPr/>
          </a:p>
          <a:p>
            <a:pPr indent="-342900" lvl="0" marL="342900" marR="0" rtl="0" algn="l">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Hiring Process Analytics</a:t>
            </a:r>
            <a:endParaRPr/>
          </a:p>
          <a:p>
            <a:pPr indent="0" lvl="0" marL="0" marR="0" rtl="0" algn="l">
              <a:lnSpc>
                <a:spcPct val="100000"/>
              </a:lnSpc>
              <a:spcBef>
                <a:spcPts val="0"/>
              </a:spcBef>
              <a:spcAft>
                <a:spcPts val="0"/>
              </a:spcAft>
              <a:buNone/>
            </a:pPr>
            <a:r>
              <a:t/>
            </a:r>
            <a:endParaRPr b="0" i="0" sz="2000" u="none" cap="none" strike="noStrike">
              <a:solidFill>
                <a:srgbClr val="3B3D38"/>
              </a:solidFill>
              <a:latin typeface="Prata"/>
              <a:ea typeface="Prata"/>
              <a:cs typeface="Prata"/>
              <a:sym typeface="Prata"/>
            </a:endParaRPr>
          </a:p>
          <a:p>
            <a:pPr indent="0" lvl="0" marL="0" marR="0" rtl="0" algn="l">
              <a:lnSpc>
                <a:spcPct val="100000"/>
              </a:lnSpc>
              <a:spcBef>
                <a:spcPts val="0"/>
              </a:spcBef>
              <a:spcAft>
                <a:spcPts val="0"/>
              </a:spcAft>
              <a:buNone/>
            </a:pPr>
            <a:r>
              <a:rPr b="0" i="0" lang="en-US" sz="2000" u="none" cap="none" strike="noStrike">
                <a:solidFill>
                  <a:srgbClr val="3B3D38"/>
                </a:solidFill>
                <a:latin typeface="Prata"/>
                <a:ea typeface="Prata"/>
                <a:cs typeface="Prata"/>
                <a:sym typeface="Prata"/>
              </a:rPr>
              <a:t>Final Projects:</a:t>
            </a:r>
            <a:endParaRPr/>
          </a:p>
          <a:p>
            <a:pPr indent="0" lvl="0" marL="0" marR="0" rtl="0" algn="l">
              <a:lnSpc>
                <a:spcPct val="100000"/>
              </a:lnSpc>
              <a:spcBef>
                <a:spcPts val="0"/>
              </a:spcBef>
              <a:spcAft>
                <a:spcPts val="0"/>
              </a:spcAft>
              <a:buNone/>
            </a:pPr>
            <a:r>
              <a:t/>
            </a:r>
            <a:endParaRPr b="0" i="0" sz="2000" u="none" cap="none" strike="noStrike">
              <a:solidFill>
                <a:srgbClr val="3B3D38"/>
              </a:solidFill>
              <a:latin typeface="Prata"/>
              <a:ea typeface="Prata"/>
              <a:cs typeface="Prata"/>
              <a:sym typeface="Prata"/>
            </a:endParaRPr>
          </a:p>
          <a:p>
            <a:pPr indent="-342900" lvl="0" marL="342900" marR="0" rtl="0" algn="l">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IMDB Movie Analysis</a:t>
            </a:r>
            <a:endParaRPr/>
          </a:p>
          <a:p>
            <a:pPr indent="-342900" lvl="0" marL="342900" marR="0" rtl="0" algn="l">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Bank Loan Case Study</a:t>
            </a:r>
            <a:endParaRPr/>
          </a:p>
          <a:p>
            <a:pPr indent="-342900" lvl="0" marL="342900" marR="0" rtl="0" algn="l">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XYZ Ads Airing Report</a:t>
            </a:r>
            <a:endParaRPr/>
          </a:p>
          <a:p>
            <a:pPr indent="-342900" lvl="0" marL="342900" marR="0" rtl="0" algn="l">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ABC Call Volume Trend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9"/>
          <p:cNvSpPr txBox="1"/>
          <p:nvPr>
            <p:ph type="title"/>
          </p:nvPr>
        </p:nvSpPr>
        <p:spPr>
          <a:xfrm flipH="1">
            <a:off x="685725" y="3350301"/>
            <a:ext cx="3380700" cy="10803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US"/>
              <a:t>Tasks</a:t>
            </a:r>
            <a:endParaRPr/>
          </a:p>
        </p:txBody>
      </p:sp>
      <p:sp>
        <p:nvSpPr>
          <p:cNvPr id="237" name="Google Shape;237;p9"/>
          <p:cNvSpPr txBox="1"/>
          <p:nvPr>
            <p:ph idx="2" type="title"/>
          </p:nvPr>
        </p:nvSpPr>
        <p:spPr>
          <a:xfrm flipH="1">
            <a:off x="4336875" y="7669850"/>
            <a:ext cx="2537400" cy="1909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0"/>
              <a:buNone/>
            </a:pPr>
            <a:r>
              <a:rPr lang="en-US"/>
              <a:t>3.1</a:t>
            </a:r>
            <a:endParaRPr/>
          </a:p>
        </p:txBody>
      </p:sp>
      <p:sp>
        <p:nvSpPr>
          <p:cNvPr id="238" name="Google Shape;238;p9"/>
          <p:cNvSpPr txBox="1"/>
          <p:nvPr>
            <p:ph idx="1" type="subTitle"/>
          </p:nvPr>
        </p:nvSpPr>
        <p:spPr>
          <a:xfrm flipH="1">
            <a:off x="382137" y="4891213"/>
            <a:ext cx="3684288" cy="666000"/>
          </a:xfrm>
          <a:prstGeom prst="rect">
            <a:avLst/>
          </a:prstGeom>
          <a:noFill/>
          <a:ln>
            <a:noFill/>
          </a:ln>
        </p:spPr>
        <p:txBody>
          <a:bodyPr anchorCtr="0" anchor="t" bIns="91425" lIns="91425" spcFirstLastPara="1" rIns="91425" wrap="square" tIns="91425">
            <a:noAutofit/>
          </a:bodyPr>
          <a:lstStyle/>
          <a:p>
            <a:pPr indent="-342900" lvl="0" marL="342900" marR="0" rtl="0" algn="r">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Data Analytics Process</a:t>
            </a:r>
            <a:endParaRPr/>
          </a:p>
          <a:p>
            <a:pPr indent="-342900" lvl="0" marL="342900" marR="0" rtl="0" algn="r">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Instagram User Analytics</a:t>
            </a:r>
            <a:endParaRPr/>
          </a:p>
          <a:p>
            <a:pPr indent="-342900" lvl="0" marL="342900" marR="0" rtl="0" algn="r">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Operation &amp; Metric Analytics</a:t>
            </a:r>
            <a:endParaRPr/>
          </a:p>
          <a:p>
            <a:pPr indent="-342900" lvl="0" marL="342900" marR="0" rtl="0" algn="r">
              <a:lnSpc>
                <a:spcPct val="100000"/>
              </a:lnSpc>
              <a:spcBef>
                <a:spcPts val="0"/>
              </a:spcBef>
              <a:spcAft>
                <a:spcPts val="0"/>
              </a:spcAft>
              <a:buClr>
                <a:srgbClr val="3B3D38"/>
              </a:buClr>
              <a:buSzPts val="2000"/>
              <a:buFont typeface="Arial"/>
              <a:buAutoNum type="arabicPeriod"/>
            </a:pPr>
            <a:r>
              <a:rPr b="0" i="0" lang="en-US" sz="2000" u="none" cap="none" strike="noStrike">
                <a:solidFill>
                  <a:srgbClr val="3B3D38"/>
                </a:solidFill>
                <a:latin typeface="Prata"/>
                <a:ea typeface="Prata"/>
                <a:cs typeface="Prata"/>
                <a:sym typeface="Prata"/>
              </a:rPr>
              <a:t>Hiring Process Analytics</a:t>
            </a:r>
            <a:endParaRPr/>
          </a:p>
          <a:p>
            <a:pPr indent="-330200" lvl="0" marL="457200" rtl="0" algn="r">
              <a:lnSpc>
                <a:spcPct val="100000"/>
              </a:lnSpc>
              <a:spcBef>
                <a:spcPts val="0"/>
              </a:spcBef>
              <a:spcAft>
                <a:spcPts val="0"/>
              </a:spcAft>
              <a:buSzPts val="16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legant Printable Portfolio for Photographers by Slidesgo">
  <a:themeElements>
    <a:clrScheme name="Simple Light">
      <a:dk1>
        <a:srgbClr val="4F524B"/>
      </a:dk1>
      <a:lt1>
        <a:srgbClr val="FFFFFF"/>
      </a:lt1>
      <a:dk2>
        <a:srgbClr val="9A8B7A"/>
      </a:dk2>
      <a:lt2>
        <a:srgbClr val="EAE4DD"/>
      </a:lt2>
      <a:accent1>
        <a:srgbClr val="FFFFFF"/>
      </a:accent1>
      <a:accent2>
        <a:srgbClr val="FFFFFF"/>
      </a:accent2>
      <a:accent3>
        <a:srgbClr val="FFFFFF"/>
      </a:accent3>
      <a:accent4>
        <a:srgbClr val="FFFFFF"/>
      </a:accent4>
      <a:accent5>
        <a:srgbClr val="FFFFFF"/>
      </a:accent5>
      <a:accent6>
        <a:srgbClr val="FFFFFF"/>
      </a:accent6>
      <a:hlink>
        <a:srgbClr val="4F52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